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301" r:id="rId4"/>
    <p:sldId id="282" r:id="rId5"/>
    <p:sldId id="273" r:id="rId6"/>
    <p:sldId id="274" r:id="rId7"/>
    <p:sldId id="267" r:id="rId8"/>
    <p:sldId id="275" r:id="rId9"/>
    <p:sldId id="268" r:id="rId10"/>
    <p:sldId id="278" r:id="rId11"/>
    <p:sldId id="277" r:id="rId12"/>
    <p:sldId id="269" r:id="rId13"/>
    <p:sldId id="270" r:id="rId14"/>
    <p:sldId id="271" r:id="rId15"/>
    <p:sldId id="300" r:id="rId16"/>
    <p:sldId id="272" r:id="rId17"/>
    <p:sldId id="288" r:id="rId18"/>
    <p:sldId id="279" r:id="rId19"/>
    <p:sldId id="276" r:id="rId20"/>
    <p:sldId id="293" r:id="rId21"/>
    <p:sldId id="302" r:id="rId22"/>
    <p:sldId id="304" r:id="rId23"/>
    <p:sldId id="305" r:id="rId24"/>
    <p:sldId id="306" r:id="rId25"/>
    <p:sldId id="307" r:id="rId26"/>
    <p:sldId id="308" r:id="rId27"/>
    <p:sldId id="309" r:id="rId28"/>
    <p:sldId id="310" r:id="rId29"/>
    <p:sldId id="311" r:id="rId30"/>
    <p:sldId id="312" r:id="rId31"/>
    <p:sldId id="303" r:id="rId32"/>
    <p:sldId id="294" r:id="rId33"/>
    <p:sldId id="295" r:id="rId34"/>
    <p:sldId id="259" r:id="rId3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66666"/>
    <a:srgbClr val="509AFD"/>
    <a:srgbClr val="4F7BF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97"/>
  </p:normalViewPr>
  <p:slideViewPr>
    <p:cSldViewPr snapToGrid="0" snapToObjects="1">
      <p:cViewPr varScale="1">
        <p:scale>
          <a:sx n="68" d="100"/>
          <a:sy n="68" d="100"/>
        </p:scale>
        <p:origin x="792"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首页封面">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D493A284-0E0A-BE42-A6D3-4807019D1E43}"/>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8" name="图片 7">
            <a:extLst>
              <a:ext uri="{FF2B5EF4-FFF2-40B4-BE49-F238E27FC236}">
                <a16:creationId xmlns:a16="http://schemas.microsoft.com/office/drawing/2014/main" id="{B35E3BE2-527F-E04C-8766-9465A175E821}"/>
              </a:ext>
            </a:extLst>
          </p:cNvPr>
          <p:cNvPicPr>
            <a:picLocks noChangeAspect="1"/>
          </p:cNvPicPr>
          <p:nvPr userDrawn="1"/>
        </p:nvPicPr>
        <p:blipFill>
          <a:blip r:embed="rId3"/>
          <a:stretch>
            <a:fillRect/>
          </a:stretch>
        </p:blipFill>
        <p:spPr>
          <a:xfrm>
            <a:off x="254000" y="168729"/>
            <a:ext cx="4483100" cy="266700"/>
          </a:xfrm>
          <a:prstGeom prst="rect">
            <a:avLst/>
          </a:prstGeom>
        </p:spPr>
      </p:pic>
      <p:sp>
        <p:nvSpPr>
          <p:cNvPr id="12" name="文本占位符 11">
            <a:extLst>
              <a:ext uri="{FF2B5EF4-FFF2-40B4-BE49-F238E27FC236}">
                <a16:creationId xmlns:a16="http://schemas.microsoft.com/office/drawing/2014/main" id="{89A9BCDA-D4F0-9844-A1A4-552D21B99786}"/>
              </a:ext>
            </a:extLst>
          </p:cNvPr>
          <p:cNvSpPr>
            <a:spLocks noGrp="1"/>
          </p:cNvSpPr>
          <p:nvPr>
            <p:ph type="body" sz="quarter" idx="10" hasCustomPrompt="1"/>
          </p:nvPr>
        </p:nvSpPr>
        <p:spPr>
          <a:xfrm>
            <a:off x="3854450" y="4984501"/>
            <a:ext cx="4483100" cy="474625"/>
          </a:xfrm>
          <a:prstGeom prst="rect">
            <a:avLst/>
          </a:prstGeom>
        </p:spPr>
        <p:txBody>
          <a:bodyPr/>
          <a:lstStyle>
            <a:lvl1pPr marL="0" indent="0" algn="ctr">
              <a:buNone/>
              <a:defRPr b="1">
                <a:solidFill>
                  <a:schemeClr val="bg1"/>
                </a:solidFill>
                <a:latin typeface="Microsoft YaHei" panose="020B0503020204020204" pitchFamily="34" charset="-122"/>
                <a:ea typeface="Microsoft YaHei" panose="020B0503020204020204" pitchFamily="34" charset="-122"/>
              </a:defRPr>
            </a:lvl1pPr>
          </a:lstStyle>
          <a:p>
            <a:r>
              <a:rPr kumimoji="1" lang="zh-CN" altLang="en-US" dirty="0"/>
              <a:t>智能软件研究中心通用</a:t>
            </a:r>
            <a:r>
              <a:rPr kumimoji="1" lang="en-US" altLang="zh-CN" dirty="0"/>
              <a:t>PPT</a:t>
            </a:r>
            <a:endParaRPr kumimoji="1" lang="zh-CN" altLang="en-US" dirty="0"/>
          </a:p>
        </p:txBody>
      </p:sp>
      <p:sp>
        <p:nvSpPr>
          <p:cNvPr id="14" name="文本占位符 13">
            <a:extLst>
              <a:ext uri="{FF2B5EF4-FFF2-40B4-BE49-F238E27FC236}">
                <a16:creationId xmlns:a16="http://schemas.microsoft.com/office/drawing/2014/main" id="{DFCFBDE6-2119-E242-89B3-E8D0DDB8521A}"/>
              </a:ext>
            </a:extLst>
          </p:cNvPr>
          <p:cNvSpPr>
            <a:spLocks noGrp="1"/>
          </p:cNvSpPr>
          <p:nvPr>
            <p:ph type="body" sz="quarter" idx="11" hasCustomPrompt="1"/>
          </p:nvPr>
        </p:nvSpPr>
        <p:spPr>
          <a:xfrm>
            <a:off x="4902993" y="5816058"/>
            <a:ext cx="2386013" cy="301625"/>
          </a:xfrm>
          <a:prstGeom prst="rect">
            <a:avLst/>
          </a:prstGeom>
        </p:spPr>
        <p:txBody>
          <a:bodyPr/>
          <a:lstStyle>
            <a:lvl1pPr marL="0" indent="0" algn="ctr">
              <a:buNone/>
              <a:defRPr sz="1800">
                <a:solidFill>
                  <a:schemeClr val="bg1"/>
                </a:solidFill>
                <a:latin typeface="Microsoft YaHei" panose="020B0503020204020204" pitchFamily="34" charset="-122"/>
                <a:ea typeface="Microsoft YaHei" panose="020B0503020204020204" pitchFamily="34" charset="-122"/>
              </a:defRPr>
            </a:lvl1pPr>
          </a:lstStyle>
          <a:p>
            <a:r>
              <a:rPr kumimoji="1" lang="zh-CN" altLang="en-US" dirty="0"/>
              <a:t>孟令中  副研究员</a:t>
            </a:r>
          </a:p>
        </p:txBody>
      </p:sp>
      <p:sp>
        <p:nvSpPr>
          <p:cNvPr id="16" name="文本占位符 15">
            <a:extLst>
              <a:ext uri="{FF2B5EF4-FFF2-40B4-BE49-F238E27FC236}">
                <a16:creationId xmlns:a16="http://schemas.microsoft.com/office/drawing/2014/main" id="{9E67A1AA-8237-A447-81E7-CB6ED3DBFEF5}"/>
              </a:ext>
            </a:extLst>
          </p:cNvPr>
          <p:cNvSpPr>
            <a:spLocks noGrp="1"/>
          </p:cNvSpPr>
          <p:nvPr>
            <p:ph type="body" sz="quarter" idx="12" hasCustomPrompt="1"/>
          </p:nvPr>
        </p:nvSpPr>
        <p:spPr>
          <a:xfrm>
            <a:off x="5321299" y="6188386"/>
            <a:ext cx="1549400" cy="285711"/>
          </a:xfrm>
          <a:prstGeom prst="rect">
            <a:avLst/>
          </a:prstGeom>
        </p:spPr>
        <p:txBody>
          <a:bodyPr/>
          <a:lstStyle>
            <a:lvl1pPr marL="0" indent="0" algn="ctr">
              <a:buNone/>
              <a:defRPr sz="1200">
                <a:solidFill>
                  <a:schemeClr val="bg1"/>
                </a:solidFill>
                <a:latin typeface="Arial" panose="020B0604020202020204" pitchFamily="34" charset="0"/>
                <a:cs typeface="Arial" panose="020B0604020202020204" pitchFamily="34" charset="0"/>
              </a:defRPr>
            </a:lvl1pPr>
          </a:lstStyle>
          <a:p>
            <a:r>
              <a:rPr kumimoji="1" lang="en-US" altLang="zh-CN" dirty="0"/>
              <a:t>2019/02/25</a:t>
            </a:r>
            <a:endParaRPr kumimoji="1" lang="zh-CN" altLang="en-US" dirty="0"/>
          </a:p>
        </p:txBody>
      </p:sp>
    </p:spTree>
    <p:extLst>
      <p:ext uri="{BB962C8B-B14F-4D97-AF65-F5344CB8AC3E}">
        <p14:creationId xmlns:p14="http://schemas.microsoft.com/office/powerpoint/2010/main" val="25966040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目录页">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8C25AC03-BF88-5242-BE97-BFA26C90CFE9}"/>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5" name="图片 4">
            <a:extLst>
              <a:ext uri="{FF2B5EF4-FFF2-40B4-BE49-F238E27FC236}">
                <a16:creationId xmlns:a16="http://schemas.microsoft.com/office/drawing/2014/main" id="{53227E79-2B28-474B-B150-3672C894CA3C}"/>
              </a:ext>
            </a:extLst>
          </p:cNvPr>
          <p:cNvPicPr>
            <a:picLocks noChangeAspect="1"/>
          </p:cNvPicPr>
          <p:nvPr userDrawn="1"/>
        </p:nvPicPr>
        <p:blipFill>
          <a:blip r:embed="rId3"/>
          <a:stretch>
            <a:fillRect/>
          </a:stretch>
        </p:blipFill>
        <p:spPr>
          <a:xfrm>
            <a:off x="254000" y="168729"/>
            <a:ext cx="4483100" cy="266700"/>
          </a:xfrm>
          <a:prstGeom prst="rect">
            <a:avLst/>
          </a:prstGeom>
        </p:spPr>
      </p:pic>
      <p:sp>
        <p:nvSpPr>
          <p:cNvPr id="7" name="文本占位符 6">
            <a:extLst>
              <a:ext uri="{FF2B5EF4-FFF2-40B4-BE49-F238E27FC236}">
                <a16:creationId xmlns:a16="http://schemas.microsoft.com/office/drawing/2014/main" id="{E329271A-9065-A048-90EB-449F8E63627C}"/>
              </a:ext>
            </a:extLst>
          </p:cNvPr>
          <p:cNvSpPr>
            <a:spLocks noGrp="1"/>
          </p:cNvSpPr>
          <p:nvPr>
            <p:ph type="body" sz="quarter" idx="10" hasCustomPrompt="1"/>
          </p:nvPr>
        </p:nvSpPr>
        <p:spPr>
          <a:xfrm>
            <a:off x="254000" y="1006737"/>
            <a:ext cx="1493777" cy="613719"/>
          </a:xfrm>
          <a:prstGeom prst="rect">
            <a:avLst/>
          </a:prstGeom>
        </p:spPr>
        <p:txBody>
          <a:bodyPr/>
          <a:lstStyle>
            <a:lvl1pPr marL="0" indent="0">
              <a:buNone/>
              <a:defRPr sz="3600" b="1">
                <a:solidFill>
                  <a:srgbClr val="4F7BF7"/>
                </a:solidFill>
                <a:latin typeface="Microsoft YaHei" panose="020B0503020204020204" pitchFamily="34" charset="-122"/>
                <a:ea typeface="Microsoft YaHei" panose="020B0503020204020204" pitchFamily="34" charset="-122"/>
              </a:defRPr>
            </a:lvl1pPr>
          </a:lstStyle>
          <a:p>
            <a:r>
              <a:rPr kumimoji="1" lang="zh-CN" altLang="en-US" dirty="0"/>
              <a:t>目 录</a:t>
            </a:r>
          </a:p>
        </p:txBody>
      </p:sp>
      <p:sp>
        <p:nvSpPr>
          <p:cNvPr id="9" name="文本占位符 8">
            <a:extLst>
              <a:ext uri="{FF2B5EF4-FFF2-40B4-BE49-F238E27FC236}">
                <a16:creationId xmlns:a16="http://schemas.microsoft.com/office/drawing/2014/main" id="{27A6404B-09D9-8441-9716-6722EE07C73A}"/>
              </a:ext>
            </a:extLst>
          </p:cNvPr>
          <p:cNvSpPr>
            <a:spLocks noGrp="1"/>
          </p:cNvSpPr>
          <p:nvPr>
            <p:ph type="body" sz="quarter" idx="11" hasCustomPrompt="1"/>
          </p:nvPr>
        </p:nvSpPr>
        <p:spPr>
          <a:xfrm>
            <a:off x="1361281" y="1884904"/>
            <a:ext cx="3488510" cy="476331"/>
          </a:xfrm>
          <a:prstGeom prst="rect">
            <a:avLst/>
          </a:prstGeom>
        </p:spPr>
        <p:txBody>
          <a:bodyPr/>
          <a:lstStyle>
            <a:lvl1pPr marL="0" indent="0">
              <a:buNone/>
              <a:defRPr sz="2400" b="1">
                <a:solidFill>
                  <a:srgbClr val="509AFD"/>
                </a:solidFill>
                <a:latin typeface="Microsoft YaHei" panose="020B0503020204020204" pitchFamily="34" charset="-122"/>
                <a:ea typeface="Microsoft YaHei" panose="020B0503020204020204" pitchFamily="34" charset="-122"/>
              </a:defRPr>
            </a:lvl1pPr>
          </a:lstStyle>
          <a:p>
            <a:r>
              <a:rPr kumimoji="1" lang="en-US" altLang="zh-CN" dirty="0"/>
              <a:t>01</a:t>
            </a:r>
            <a:r>
              <a:rPr kumimoji="1" lang="zh-CN" altLang="en-US" dirty="0"/>
              <a:t> 项目介绍</a:t>
            </a:r>
          </a:p>
        </p:txBody>
      </p:sp>
      <p:sp>
        <p:nvSpPr>
          <p:cNvPr id="10" name="文本占位符 8">
            <a:extLst>
              <a:ext uri="{FF2B5EF4-FFF2-40B4-BE49-F238E27FC236}">
                <a16:creationId xmlns:a16="http://schemas.microsoft.com/office/drawing/2014/main" id="{18CD765C-7DFA-FF40-9043-582DE67FD50A}"/>
              </a:ext>
            </a:extLst>
          </p:cNvPr>
          <p:cNvSpPr>
            <a:spLocks noGrp="1"/>
          </p:cNvSpPr>
          <p:nvPr>
            <p:ph type="body" sz="quarter" idx="12" hasCustomPrompt="1"/>
          </p:nvPr>
        </p:nvSpPr>
        <p:spPr>
          <a:xfrm>
            <a:off x="1361280" y="2577869"/>
            <a:ext cx="3488511" cy="476331"/>
          </a:xfrm>
          <a:prstGeom prst="rect">
            <a:avLst/>
          </a:prstGeom>
        </p:spPr>
        <p:txBody>
          <a:bodyPr/>
          <a:lstStyle>
            <a:lvl1pPr marL="0" indent="0">
              <a:buNone/>
              <a:defRPr sz="2400" b="1">
                <a:solidFill>
                  <a:srgbClr val="509AFD"/>
                </a:solidFill>
                <a:latin typeface="Microsoft YaHei" panose="020B0503020204020204" pitchFamily="34" charset="-122"/>
                <a:ea typeface="Microsoft YaHei" panose="020B0503020204020204" pitchFamily="34" charset="-122"/>
              </a:defRPr>
            </a:lvl1pPr>
          </a:lstStyle>
          <a:p>
            <a:r>
              <a:rPr kumimoji="1" lang="en-US" altLang="zh-CN" dirty="0"/>
              <a:t>02</a:t>
            </a:r>
            <a:r>
              <a:rPr kumimoji="1" lang="zh-CN" altLang="en-US" dirty="0"/>
              <a:t> 项目计划</a:t>
            </a:r>
          </a:p>
        </p:txBody>
      </p:sp>
      <p:sp>
        <p:nvSpPr>
          <p:cNvPr id="11" name="文本占位符 8">
            <a:extLst>
              <a:ext uri="{FF2B5EF4-FFF2-40B4-BE49-F238E27FC236}">
                <a16:creationId xmlns:a16="http://schemas.microsoft.com/office/drawing/2014/main" id="{FA549ADD-C507-3846-8605-CE0B6D1C8064}"/>
              </a:ext>
            </a:extLst>
          </p:cNvPr>
          <p:cNvSpPr>
            <a:spLocks noGrp="1"/>
          </p:cNvSpPr>
          <p:nvPr>
            <p:ph type="body" sz="quarter" idx="13" hasCustomPrompt="1"/>
          </p:nvPr>
        </p:nvSpPr>
        <p:spPr>
          <a:xfrm>
            <a:off x="1361280" y="3270834"/>
            <a:ext cx="3488512" cy="476331"/>
          </a:xfrm>
          <a:prstGeom prst="rect">
            <a:avLst/>
          </a:prstGeom>
        </p:spPr>
        <p:txBody>
          <a:bodyPr/>
          <a:lstStyle>
            <a:lvl1pPr marL="0" indent="0">
              <a:buNone/>
              <a:defRPr sz="2400" b="1">
                <a:solidFill>
                  <a:srgbClr val="509AFD"/>
                </a:solidFill>
                <a:latin typeface="Microsoft YaHei" panose="020B0503020204020204" pitchFamily="34" charset="-122"/>
                <a:ea typeface="Microsoft YaHei" panose="020B0503020204020204" pitchFamily="34" charset="-122"/>
              </a:defRPr>
            </a:lvl1pPr>
          </a:lstStyle>
          <a:p>
            <a:r>
              <a:rPr kumimoji="1" lang="en-US" altLang="zh-CN" dirty="0"/>
              <a:t>03</a:t>
            </a:r>
            <a:r>
              <a:rPr kumimoji="1" lang="zh-CN" altLang="en-US" dirty="0"/>
              <a:t> 项目所需人力</a:t>
            </a:r>
          </a:p>
        </p:txBody>
      </p:sp>
      <p:sp>
        <p:nvSpPr>
          <p:cNvPr id="12" name="文本占位符 8">
            <a:extLst>
              <a:ext uri="{FF2B5EF4-FFF2-40B4-BE49-F238E27FC236}">
                <a16:creationId xmlns:a16="http://schemas.microsoft.com/office/drawing/2014/main" id="{533AA1FF-615E-0149-B1BC-16174714BCBD}"/>
              </a:ext>
            </a:extLst>
          </p:cNvPr>
          <p:cNvSpPr>
            <a:spLocks noGrp="1"/>
          </p:cNvSpPr>
          <p:nvPr>
            <p:ph type="body" sz="quarter" idx="14" hasCustomPrompt="1"/>
          </p:nvPr>
        </p:nvSpPr>
        <p:spPr>
          <a:xfrm>
            <a:off x="1361280" y="3963799"/>
            <a:ext cx="3488512" cy="476331"/>
          </a:xfrm>
          <a:prstGeom prst="rect">
            <a:avLst/>
          </a:prstGeom>
        </p:spPr>
        <p:txBody>
          <a:bodyPr/>
          <a:lstStyle>
            <a:lvl1pPr marL="0" indent="0">
              <a:buNone/>
              <a:defRPr sz="2400" b="1">
                <a:solidFill>
                  <a:srgbClr val="509AFD"/>
                </a:solidFill>
                <a:latin typeface="Microsoft YaHei" panose="020B0503020204020204" pitchFamily="34" charset="-122"/>
                <a:ea typeface="Microsoft YaHei" panose="020B0503020204020204" pitchFamily="34" charset="-122"/>
              </a:defRPr>
            </a:lvl1pPr>
          </a:lstStyle>
          <a:p>
            <a:r>
              <a:rPr kumimoji="1" lang="en-US" altLang="zh-CN" dirty="0"/>
              <a:t>04</a:t>
            </a:r>
            <a:r>
              <a:rPr kumimoji="1" lang="zh-CN" altLang="en-US" dirty="0"/>
              <a:t> 项目市场用户调研</a:t>
            </a:r>
          </a:p>
        </p:txBody>
      </p:sp>
    </p:spTree>
    <p:extLst>
      <p:ext uri="{BB962C8B-B14F-4D97-AF65-F5344CB8AC3E}">
        <p14:creationId xmlns:p14="http://schemas.microsoft.com/office/powerpoint/2010/main" val="32604254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内页">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A19D5C32-9B66-5040-B21F-DE4C3AC28CCC}"/>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5" name="图片 4">
            <a:extLst>
              <a:ext uri="{FF2B5EF4-FFF2-40B4-BE49-F238E27FC236}">
                <a16:creationId xmlns:a16="http://schemas.microsoft.com/office/drawing/2014/main" id="{98781B95-BFE8-D645-93E4-2D34412B544F}"/>
              </a:ext>
            </a:extLst>
          </p:cNvPr>
          <p:cNvPicPr>
            <a:picLocks noChangeAspect="1"/>
          </p:cNvPicPr>
          <p:nvPr userDrawn="1"/>
        </p:nvPicPr>
        <p:blipFill>
          <a:blip r:embed="rId3"/>
          <a:stretch>
            <a:fillRect/>
          </a:stretch>
        </p:blipFill>
        <p:spPr>
          <a:xfrm>
            <a:off x="0" y="749262"/>
            <a:ext cx="12192000" cy="685800"/>
          </a:xfrm>
          <a:prstGeom prst="rect">
            <a:avLst/>
          </a:prstGeom>
        </p:spPr>
      </p:pic>
      <p:sp>
        <p:nvSpPr>
          <p:cNvPr id="6" name="文本占位符 8">
            <a:extLst>
              <a:ext uri="{FF2B5EF4-FFF2-40B4-BE49-F238E27FC236}">
                <a16:creationId xmlns:a16="http://schemas.microsoft.com/office/drawing/2014/main" id="{AFBD0C1F-9D8A-A940-8FA2-F3A6B47C6A1F}"/>
              </a:ext>
            </a:extLst>
          </p:cNvPr>
          <p:cNvSpPr>
            <a:spLocks noGrp="1"/>
          </p:cNvSpPr>
          <p:nvPr>
            <p:ph type="body" sz="quarter" idx="11" hasCustomPrompt="1"/>
          </p:nvPr>
        </p:nvSpPr>
        <p:spPr>
          <a:xfrm>
            <a:off x="254000" y="894127"/>
            <a:ext cx="2118810" cy="396070"/>
          </a:xfrm>
          <a:prstGeom prst="rect">
            <a:avLst/>
          </a:prstGeom>
        </p:spPr>
        <p:txBody>
          <a:bodyPr/>
          <a:lstStyle>
            <a:lvl1pPr marL="0" indent="0">
              <a:buNone/>
              <a:defRPr sz="2400" b="1">
                <a:solidFill>
                  <a:schemeClr val="bg1"/>
                </a:solidFill>
                <a:latin typeface="Microsoft YaHei" panose="020B0503020204020204" pitchFamily="34" charset="-122"/>
                <a:ea typeface="Microsoft YaHei" panose="020B0503020204020204" pitchFamily="34" charset="-122"/>
              </a:defRPr>
            </a:lvl1pPr>
          </a:lstStyle>
          <a:p>
            <a:r>
              <a:rPr kumimoji="1" lang="en-US" altLang="zh-CN" dirty="0"/>
              <a:t>01</a:t>
            </a:r>
            <a:r>
              <a:rPr kumimoji="1" lang="zh-CN" altLang="en-US" dirty="0"/>
              <a:t> 项目介绍</a:t>
            </a:r>
          </a:p>
        </p:txBody>
      </p:sp>
      <p:pic>
        <p:nvPicPr>
          <p:cNvPr id="7" name="图片 6">
            <a:extLst>
              <a:ext uri="{FF2B5EF4-FFF2-40B4-BE49-F238E27FC236}">
                <a16:creationId xmlns:a16="http://schemas.microsoft.com/office/drawing/2014/main" id="{2FA40FBE-D2EF-414A-B6E2-F5D9FCD15F75}"/>
              </a:ext>
            </a:extLst>
          </p:cNvPr>
          <p:cNvPicPr>
            <a:picLocks noChangeAspect="1"/>
          </p:cNvPicPr>
          <p:nvPr userDrawn="1"/>
        </p:nvPicPr>
        <p:blipFill>
          <a:blip r:embed="rId4"/>
          <a:stretch>
            <a:fillRect/>
          </a:stretch>
        </p:blipFill>
        <p:spPr>
          <a:xfrm>
            <a:off x="254000" y="168729"/>
            <a:ext cx="4483100" cy="266700"/>
          </a:xfrm>
          <a:prstGeom prst="rect">
            <a:avLst/>
          </a:prstGeom>
        </p:spPr>
      </p:pic>
      <p:sp>
        <p:nvSpPr>
          <p:cNvPr id="9" name="文本占位符 8">
            <a:extLst>
              <a:ext uri="{FF2B5EF4-FFF2-40B4-BE49-F238E27FC236}">
                <a16:creationId xmlns:a16="http://schemas.microsoft.com/office/drawing/2014/main" id="{7A76A5C1-6510-4245-9E95-C79508884BA8}"/>
              </a:ext>
            </a:extLst>
          </p:cNvPr>
          <p:cNvSpPr>
            <a:spLocks noGrp="1"/>
          </p:cNvSpPr>
          <p:nvPr>
            <p:ph type="body" sz="quarter" idx="12" hasCustomPrompt="1"/>
          </p:nvPr>
        </p:nvSpPr>
        <p:spPr>
          <a:xfrm>
            <a:off x="254000" y="1637802"/>
            <a:ext cx="3784761" cy="428625"/>
          </a:xfrm>
          <a:prstGeom prst="rect">
            <a:avLst/>
          </a:prstGeom>
        </p:spPr>
        <p:txBody>
          <a:bodyPr/>
          <a:lstStyle>
            <a:lvl1pPr marL="0" indent="0">
              <a:buNone/>
              <a:defRPr sz="1800" b="1">
                <a:solidFill>
                  <a:srgbClr val="509AFD"/>
                </a:solidFill>
                <a:latin typeface="Microsoft YaHei" panose="020B0503020204020204" pitchFamily="34" charset="-122"/>
                <a:ea typeface="Microsoft YaHei" panose="020B0503020204020204" pitchFamily="34" charset="-122"/>
              </a:defRPr>
            </a:lvl1pPr>
          </a:lstStyle>
          <a:p>
            <a:r>
              <a:rPr kumimoji="1" lang="zh-CN" altLang="en-US" dirty="0"/>
              <a:t>副标题：本项目介绍</a:t>
            </a:r>
            <a:r>
              <a:rPr kumimoji="1" lang="en-US" altLang="zh-CN" dirty="0"/>
              <a:t>…</a:t>
            </a:r>
            <a:endParaRPr kumimoji="1" lang="zh-CN" altLang="en-US" dirty="0"/>
          </a:p>
        </p:txBody>
      </p:sp>
      <p:sp>
        <p:nvSpPr>
          <p:cNvPr id="11" name="文本占位符 10">
            <a:extLst>
              <a:ext uri="{FF2B5EF4-FFF2-40B4-BE49-F238E27FC236}">
                <a16:creationId xmlns:a16="http://schemas.microsoft.com/office/drawing/2014/main" id="{57FB05A3-93E3-4246-BFDB-A0C22628D3F1}"/>
              </a:ext>
            </a:extLst>
          </p:cNvPr>
          <p:cNvSpPr>
            <a:spLocks noGrp="1"/>
          </p:cNvSpPr>
          <p:nvPr>
            <p:ph type="body" sz="quarter" idx="13" hasCustomPrompt="1"/>
          </p:nvPr>
        </p:nvSpPr>
        <p:spPr>
          <a:xfrm>
            <a:off x="254000" y="2234713"/>
            <a:ext cx="2152650" cy="382588"/>
          </a:xfrm>
          <a:prstGeom prst="rect">
            <a:avLst/>
          </a:prstGeom>
        </p:spPr>
        <p:txBody>
          <a:bodyPr/>
          <a:lstStyle>
            <a:lvl1pPr marL="0" indent="0">
              <a:buNone/>
              <a:defRPr sz="1400">
                <a:solidFill>
                  <a:srgbClr val="666666"/>
                </a:solidFill>
                <a:latin typeface="Microsoft YaHei" panose="020B0503020204020204" pitchFamily="34" charset="-122"/>
                <a:ea typeface="Microsoft YaHei" panose="020B0503020204020204" pitchFamily="34" charset="-122"/>
              </a:defRPr>
            </a:lvl1pPr>
          </a:lstStyle>
          <a:p>
            <a:r>
              <a:rPr kumimoji="1" lang="zh-CN" altLang="en-US" dirty="0"/>
              <a:t>正文：本项目内容</a:t>
            </a:r>
            <a:r>
              <a:rPr kumimoji="1" lang="en-US" altLang="zh-CN" dirty="0"/>
              <a:t>…</a:t>
            </a:r>
            <a:endParaRPr kumimoji="1" lang="zh-CN" altLang="en-US" dirty="0"/>
          </a:p>
        </p:txBody>
      </p:sp>
    </p:spTree>
    <p:extLst>
      <p:ext uri="{BB962C8B-B14F-4D97-AF65-F5344CB8AC3E}">
        <p14:creationId xmlns:p14="http://schemas.microsoft.com/office/powerpoint/2010/main" val="41474388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结束页封面">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323368D6-B32F-2648-90B9-DE65DC40F79F}"/>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4" name="图片 3">
            <a:extLst>
              <a:ext uri="{FF2B5EF4-FFF2-40B4-BE49-F238E27FC236}">
                <a16:creationId xmlns:a16="http://schemas.microsoft.com/office/drawing/2014/main" id="{34070C34-02A1-1C45-ADAF-CB12203A3D5D}"/>
              </a:ext>
            </a:extLst>
          </p:cNvPr>
          <p:cNvPicPr>
            <a:picLocks noChangeAspect="1"/>
          </p:cNvPicPr>
          <p:nvPr userDrawn="1"/>
        </p:nvPicPr>
        <p:blipFill>
          <a:blip r:embed="rId3"/>
          <a:stretch>
            <a:fillRect/>
          </a:stretch>
        </p:blipFill>
        <p:spPr>
          <a:xfrm>
            <a:off x="254000" y="168729"/>
            <a:ext cx="4483100" cy="266700"/>
          </a:xfrm>
          <a:prstGeom prst="rect">
            <a:avLst/>
          </a:prstGeom>
        </p:spPr>
      </p:pic>
      <p:sp>
        <p:nvSpPr>
          <p:cNvPr id="6" name="文本占位符 5">
            <a:extLst>
              <a:ext uri="{FF2B5EF4-FFF2-40B4-BE49-F238E27FC236}">
                <a16:creationId xmlns:a16="http://schemas.microsoft.com/office/drawing/2014/main" id="{12FAD49E-1F1B-FF42-AE08-DBEDFB1C4715}"/>
              </a:ext>
            </a:extLst>
          </p:cNvPr>
          <p:cNvSpPr>
            <a:spLocks noGrp="1"/>
          </p:cNvSpPr>
          <p:nvPr>
            <p:ph type="body" sz="quarter" idx="10" hasCustomPrompt="1"/>
          </p:nvPr>
        </p:nvSpPr>
        <p:spPr>
          <a:xfrm>
            <a:off x="4662266" y="2660249"/>
            <a:ext cx="2867467" cy="696686"/>
          </a:xfrm>
          <a:prstGeom prst="rect">
            <a:avLst/>
          </a:prstGeom>
        </p:spPr>
        <p:txBody>
          <a:bodyPr/>
          <a:lstStyle>
            <a:lvl1pPr marL="0" indent="0" algn="ctr">
              <a:buNone/>
              <a:defRPr sz="4800" b="1">
                <a:solidFill>
                  <a:schemeClr val="bg1"/>
                </a:solidFill>
                <a:latin typeface="Microsoft YaHei" panose="020B0503020204020204" pitchFamily="34" charset="-122"/>
                <a:ea typeface="Microsoft YaHei" panose="020B0503020204020204" pitchFamily="34" charset="-122"/>
              </a:defRPr>
            </a:lvl1pPr>
          </a:lstStyle>
          <a:p>
            <a:r>
              <a:rPr kumimoji="1" lang="zh-CN" altLang="en-US" dirty="0"/>
              <a:t>谢 谢</a:t>
            </a:r>
          </a:p>
        </p:txBody>
      </p:sp>
      <p:sp>
        <p:nvSpPr>
          <p:cNvPr id="8" name="文本占位符 7">
            <a:extLst>
              <a:ext uri="{FF2B5EF4-FFF2-40B4-BE49-F238E27FC236}">
                <a16:creationId xmlns:a16="http://schemas.microsoft.com/office/drawing/2014/main" id="{966561C3-2B4B-7A46-9113-B87D869FB23F}"/>
              </a:ext>
            </a:extLst>
          </p:cNvPr>
          <p:cNvSpPr>
            <a:spLocks noGrp="1"/>
          </p:cNvSpPr>
          <p:nvPr>
            <p:ph type="body" sz="quarter" idx="11" hasCustomPrompt="1"/>
          </p:nvPr>
        </p:nvSpPr>
        <p:spPr>
          <a:xfrm>
            <a:off x="5193505" y="3716080"/>
            <a:ext cx="1804988" cy="358212"/>
          </a:xfrm>
          <a:prstGeom prst="rect">
            <a:avLst/>
          </a:prstGeom>
        </p:spPr>
        <p:txBody>
          <a:bodyPr/>
          <a:lstStyle>
            <a:lvl1pPr marL="0" indent="0" algn="ctr">
              <a:buNone/>
              <a:defRPr sz="1600">
                <a:solidFill>
                  <a:schemeClr val="bg1"/>
                </a:solidFill>
                <a:latin typeface="Microsoft YaHei" panose="020B0503020204020204" pitchFamily="34" charset="-122"/>
                <a:ea typeface="Microsoft YaHei" panose="020B0503020204020204" pitchFamily="34" charset="-122"/>
              </a:defRPr>
            </a:lvl1pPr>
          </a:lstStyle>
          <a:p>
            <a:r>
              <a:rPr kumimoji="1" lang="zh-CN" altLang="en-US" dirty="0"/>
              <a:t>欢迎交流合作</a:t>
            </a:r>
          </a:p>
        </p:txBody>
      </p:sp>
      <p:sp>
        <p:nvSpPr>
          <p:cNvPr id="9" name="文本占位符 7">
            <a:extLst>
              <a:ext uri="{FF2B5EF4-FFF2-40B4-BE49-F238E27FC236}">
                <a16:creationId xmlns:a16="http://schemas.microsoft.com/office/drawing/2014/main" id="{7A9BEAFF-3751-5B41-9233-816D57C1E2AF}"/>
              </a:ext>
            </a:extLst>
          </p:cNvPr>
          <p:cNvSpPr>
            <a:spLocks noGrp="1"/>
          </p:cNvSpPr>
          <p:nvPr>
            <p:ph type="body" sz="quarter" idx="12" hasCustomPrompt="1"/>
          </p:nvPr>
        </p:nvSpPr>
        <p:spPr>
          <a:xfrm>
            <a:off x="5193505" y="4074292"/>
            <a:ext cx="1804988" cy="358212"/>
          </a:xfrm>
          <a:prstGeom prst="rect">
            <a:avLst/>
          </a:prstGeom>
        </p:spPr>
        <p:txBody>
          <a:bodyPr/>
          <a:lstStyle>
            <a:lvl1pPr marL="0" indent="0" algn="ctr">
              <a:buNone/>
              <a:defRPr sz="1200">
                <a:solidFill>
                  <a:schemeClr val="bg1"/>
                </a:solidFill>
                <a:latin typeface="Microsoft YaHei" panose="020B0503020204020204" pitchFamily="34" charset="-122"/>
                <a:ea typeface="Microsoft YaHei" panose="020B0503020204020204" pitchFamily="34" charset="-122"/>
              </a:defRPr>
            </a:lvl1pPr>
          </a:lstStyle>
          <a:p>
            <a:r>
              <a:rPr kumimoji="1" lang="en-US" altLang="zh-CN" dirty="0"/>
              <a:t>2019/2/25</a:t>
            </a:r>
            <a:endParaRPr kumimoji="1" lang="zh-CN" altLang="en-US" dirty="0"/>
          </a:p>
        </p:txBody>
      </p:sp>
    </p:spTree>
    <p:extLst>
      <p:ext uri="{BB962C8B-B14F-4D97-AF65-F5344CB8AC3E}">
        <p14:creationId xmlns:p14="http://schemas.microsoft.com/office/powerpoint/2010/main" val="40552916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普通备用页">
    <p:spTree>
      <p:nvGrpSpPr>
        <p:cNvPr id="1" name=""/>
        <p:cNvGrpSpPr/>
        <p:nvPr/>
      </p:nvGrpSpPr>
      <p:grpSpPr>
        <a:xfrm>
          <a:off x="0" y="0"/>
          <a:ext cx="0" cy="0"/>
          <a:chOff x="0" y="0"/>
          <a:chExt cx="0" cy="0"/>
        </a:xfrm>
      </p:grpSpPr>
    </p:spTree>
    <p:extLst>
      <p:ext uri="{BB962C8B-B14F-4D97-AF65-F5344CB8AC3E}">
        <p14:creationId xmlns:p14="http://schemas.microsoft.com/office/powerpoint/2010/main" val="28458134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B6EAF9D6-858F-1E4E-AB8B-3128AE7FCA56}"/>
              </a:ext>
            </a:extLst>
          </p:cNvPr>
          <p:cNvPicPr>
            <a:picLocks noChangeAspect="1"/>
          </p:cNvPicPr>
          <p:nvPr userDrawn="1"/>
        </p:nvPicPr>
        <p:blipFill>
          <a:blip r:embed="rId7"/>
          <a:stretch>
            <a:fillRect/>
          </a:stretch>
        </p:blipFill>
        <p:spPr>
          <a:xfrm>
            <a:off x="0" y="0"/>
            <a:ext cx="12192000" cy="6858000"/>
          </a:xfrm>
          <a:prstGeom prst="rect">
            <a:avLst/>
          </a:prstGeom>
        </p:spPr>
      </p:pic>
      <p:pic>
        <p:nvPicPr>
          <p:cNvPr id="8" name="图片 7">
            <a:extLst>
              <a:ext uri="{FF2B5EF4-FFF2-40B4-BE49-F238E27FC236}">
                <a16:creationId xmlns:a16="http://schemas.microsoft.com/office/drawing/2014/main" id="{D1B03F54-319E-D943-B0EC-3A3E69CD73F4}"/>
              </a:ext>
            </a:extLst>
          </p:cNvPr>
          <p:cNvPicPr>
            <a:picLocks noChangeAspect="1"/>
          </p:cNvPicPr>
          <p:nvPr userDrawn="1"/>
        </p:nvPicPr>
        <p:blipFill>
          <a:blip r:embed="rId8"/>
          <a:stretch>
            <a:fillRect/>
          </a:stretch>
        </p:blipFill>
        <p:spPr>
          <a:xfrm>
            <a:off x="254000" y="168729"/>
            <a:ext cx="4483100" cy="266700"/>
          </a:xfrm>
          <a:prstGeom prst="rect">
            <a:avLst/>
          </a:prstGeom>
        </p:spPr>
      </p:pic>
    </p:spTree>
    <p:extLst>
      <p:ext uri="{BB962C8B-B14F-4D97-AF65-F5344CB8AC3E}">
        <p14:creationId xmlns:p14="http://schemas.microsoft.com/office/powerpoint/2010/main" val="7104154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jpg"/><Relationship Id="rId1" Type="http://schemas.openxmlformats.org/officeDocument/2006/relationships/slideLayout" Target="../slideLayouts/slideLayout3.xml"/><Relationship Id="rId5" Type="http://schemas.openxmlformats.org/officeDocument/2006/relationships/image" Target="../media/image22.jpg"/><Relationship Id="rId4" Type="http://schemas.openxmlformats.org/officeDocument/2006/relationships/image" Target="../media/image21.jpg"/></Relationships>
</file>

<file path=ppt/slides/_rels/slide15.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hyperlink" Target="https://github.com/isrc-cas/pacific" TargetMode="Externa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https://github.com/lazyparser/becoming-a-compiler-engineer" TargetMode="External"/><Relationship Id="rId1" Type="http://schemas.openxmlformats.org/officeDocument/2006/relationships/slideLayout" Target="../slideLayouts/slideLayout3.xml"/><Relationship Id="rId5" Type="http://schemas.openxmlformats.org/officeDocument/2006/relationships/image" Target="../media/image29.png"/><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819B96F4-67C4-A942-8480-10EEE6E0F248}"/>
              </a:ext>
            </a:extLst>
          </p:cNvPr>
          <p:cNvSpPr>
            <a:spLocks noGrp="1"/>
          </p:cNvSpPr>
          <p:nvPr>
            <p:ph type="body" sz="quarter" idx="10"/>
          </p:nvPr>
        </p:nvSpPr>
        <p:spPr>
          <a:xfrm>
            <a:off x="2726787" y="5068769"/>
            <a:ext cx="6738424" cy="474625"/>
          </a:xfrm>
        </p:spPr>
        <p:txBody>
          <a:bodyPr/>
          <a:lstStyle/>
          <a:p>
            <a:r>
              <a:rPr lang="en-US" altLang="zh-CN" b="0" dirty="0"/>
              <a:t>PLCT</a:t>
            </a:r>
            <a:r>
              <a:rPr lang="zh-CN" altLang="en-US" b="0" dirty="0"/>
              <a:t>垫脚石计划：为方舟社区添砖加瓦</a:t>
            </a:r>
            <a:endParaRPr kumimoji="1" lang="zh-CN" altLang="en-US" dirty="0"/>
          </a:p>
        </p:txBody>
      </p:sp>
      <p:sp>
        <p:nvSpPr>
          <p:cNvPr id="3" name="文本占位符 2">
            <a:extLst>
              <a:ext uri="{FF2B5EF4-FFF2-40B4-BE49-F238E27FC236}">
                <a16:creationId xmlns:a16="http://schemas.microsoft.com/office/drawing/2014/main" id="{6E4F3676-761E-A044-BF77-CE2294434ED4}"/>
              </a:ext>
            </a:extLst>
          </p:cNvPr>
          <p:cNvSpPr>
            <a:spLocks noGrp="1"/>
          </p:cNvSpPr>
          <p:nvPr>
            <p:ph type="body" sz="quarter" idx="11"/>
          </p:nvPr>
        </p:nvSpPr>
        <p:spPr/>
        <p:txBody>
          <a:bodyPr/>
          <a:lstStyle/>
          <a:p>
            <a:r>
              <a:rPr kumimoji="1" lang="zh-CN" altLang="en-US" dirty="0"/>
              <a:t>史宁宁</a:t>
            </a:r>
          </a:p>
        </p:txBody>
      </p:sp>
      <p:sp>
        <p:nvSpPr>
          <p:cNvPr id="4" name="文本占位符 3">
            <a:extLst>
              <a:ext uri="{FF2B5EF4-FFF2-40B4-BE49-F238E27FC236}">
                <a16:creationId xmlns:a16="http://schemas.microsoft.com/office/drawing/2014/main" id="{96822DA5-4CAE-3C4A-9582-AC8DE9A4CADB}"/>
              </a:ext>
            </a:extLst>
          </p:cNvPr>
          <p:cNvSpPr>
            <a:spLocks noGrp="1"/>
          </p:cNvSpPr>
          <p:nvPr>
            <p:ph type="body" sz="quarter" idx="12"/>
          </p:nvPr>
        </p:nvSpPr>
        <p:spPr/>
        <p:txBody>
          <a:bodyPr/>
          <a:lstStyle/>
          <a:p>
            <a:r>
              <a:rPr kumimoji="1" lang="en-US" altLang="zh-CN" dirty="0"/>
              <a:t>2020/01/03</a:t>
            </a:r>
            <a:endParaRPr kumimoji="1" lang="zh-CN" altLang="en-US" dirty="0"/>
          </a:p>
        </p:txBody>
      </p:sp>
    </p:spTree>
    <p:extLst>
      <p:ext uri="{BB962C8B-B14F-4D97-AF65-F5344CB8AC3E}">
        <p14:creationId xmlns:p14="http://schemas.microsoft.com/office/powerpoint/2010/main" val="159892797"/>
      </p:ext>
    </p:extLst>
  </p:cSld>
  <p:clrMapOvr>
    <a:masterClrMapping/>
  </p:clrMapOvr>
  <mc:AlternateContent xmlns:mc="http://schemas.openxmlformats.org/markup-compatibility/2006" xmlns:p14="http://schemas.microsoft.com/office/powerpoint/2010/main">
    <mc:Choice Requires="p14">
      <p:transition spd="slow" p14:dur="2000" advTm="41657"/>
    </mc:Choice>
    <mc:Fallback xmlns="">
      <p:transition spd="slow" advTm="41657"/>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553E9B62-87D6-4927-80E5-BF32651602AE}"/>
              </a:ext>
            </a:extLst>
          </p:cNvPr>
          <p:cNvSpPr>
            <a:spLocks noGrp="1"/>
          </p:cNvSpPr>
          <p:nvPr>
            <p:ph type="body" sz="quarter" idx="11"/>
          </p:nvPr>
        </p:nvSpPr>
        <p:spPr>
          <a:xfrm>
            <a:off x="254000" y="894127"/>
            <a:ext cx="7762240" cy="396070"/>
          </a:xfrm>
        </p:spPr>
        <p:txBody>
          <a:bodyPr/>
          <a:lstStyle/>
          <a:p>
            <a:r>
              <a:rPr kumimoji="1" lang="en-US" altLang="zh-CN" dirty="0"/>
              <a:t>01 2019</a:t>
            </a:r>
            <a:r>
              <a:rPr kumimoji="1" lang="zh-CN" altLang="en-US" dirty="0"/>
              <a:t>年</a:t>
            </a:r>
            <a:r>
              <a:rPr kumimoji="1" lang="en-US" altLang="zh-CN" dirty="0"/>
              <a:t>PLCT</a:t>
            </a:r>
            <a:r>
              <a:rPr kumimoji="1" lang="zh-CN" altLang="en-US" dirty="0"/>
              <a:t>在方舟社区建设中的贡献</a:t>
            </a:r>
          </a:p>
          <a:p>
            <a:endParaRPr lang="zh-CN" altLang="en-US" dirty="0"/>
          </a:p>
        </p:txBody>
      </p:sp>
      <p:sp>
        <p:nvSpPr>
          <p:cNvPr id="3" name="文本占位符 2">
            <a:extLst>
              <a:ext uri="{FF2B5EF4-FFF2-40B4-BE49-F238E27FC236}">
                <a16:creationId xmlns:a16="http://schemas.microsoft.com/office/drawing/2014/main" id="{1B355CE6-F6CD-4F75-A5BB-4760FE686F90}"/>
              </a:ext>
            </a:extLst>
          </p:cNvPr>
          <p:cNvSpPr>
            <a:spLocks noGrp="1"/>
          </p:cNvSpPr>
          <p:nvPr>
            <p:ph type="body" sz="quarter" idx="12"/>
          </p:nvPr>
        </p:nvSpPr>
        <p:spPr>
          <a:xfrm>
            <a:off x="253999" y="1637802"/>
            <a:ext cx="7762239" cy="428625"/>
          </a:xfrm>
        </p:spPr>
        <p:txBody>
          <a:bodyPr/>
          <a:lstStyle/>
          <a:p>
            <a:r>
              <a:rPr lang="zh-CN" altLang="en-US" dirty="0"/>
              <a:t>方舟编译器开源代码学习讨论会</a:t>
            </a:r>
            <a:r>
              <a:rPr lang="en-US" altLang="zh-CN" dirty="0"/>
              <a:t>20190908——</a:t>
            </a:r>
            <a:r>
              <a:rPr lang="zh-CN" altLang="en-US" dirty="0"/>
              <a:t>开场介绍</a:t>
            </a:r>
          </a:p>
          <a:p>
            <a:endParaRPr lang="zh-CN" altLang="en-US" dirty="0"/>
          </a:p>
        </p:txBody>
      </p:sp>
      <p:pic>
        <p:nvPicPr>
          <p:cNvPr id="5" name="图片 4">
            <a:extLst>
              <a:ext uri="{FF2B5EF4-FFF2-40B4-BE49-F238E27FC236}">
                <a16:creationId xmlns:a16="http://schemas.microsoft.com/office/drawing/2014/main" id="{D82811FE-FF95-4258-A7D9-B733B0869593}"/>
              </a:ext>
            </a:extLst>
          </p:cNvPr>
          <p:cNvPicPr>
            <a:picLocks noChangeAspect="1"/>
          </p:cNvPicPr>
          <p:nvPr/>
        </p:nvPicPr>
        <p:blipFill>
          <a:blip r:embed="rId2"/>
          <a:stretch>
            <a:fillRect/>
          </a:stretch>
        </p:blipFill>
        <p:spPr>
          <a:xfrm>
            <a:off x="3203188" y="2219824"/>
            <a:ext cx="5785623" cy="4339217"/>
          </a:xfrm>
          <a:prstGeom prst="rect">
            <a:avLst/>
          </a:prstGeom>
        </p:spPr>
      </p:pic>
    </p:spTree>
    <p:extLst>
      <p:ext uri="{BB962C8B-B14F-4D97-AF65-F5344CB8AC3E}">
        <p14:creationId xmlns:p14="http://schemas.microsoft.com/office/powerpoint/2010/main" val="42831191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553E9B62-87D6-4927-80E5-BF32651602AE}"/>
              </a:ext>
            </a:extLst>
          </p:cNvPr>
          <p:cNvSpPr>
            <a:spLocks noGrp="1"/>
          </p:cNvSpPr>
          <p:nvPr>
            <p:ph type="body" sz="quarter" idx="11"/>
          </p:nvPr>
        </p:nvSpPr>
        <p:spPr>
          <a:xfrm>
            <a:off x="254000" y="894127"/>
            <a:ext cx="7762240" cy="396070"/>
          </a:xfrm>
        </p:spPr>
        <p:txBody>
          <a:bodyPr/>
          <a:lstStyle/>
          <a:p>
            <a:r>
              <a:rPr kumimoji="1" lang="en-US" altLang="zh-CN" dirty="0"/>
              <a:t>01 2019</a:t>
            </a:r>
            <a:r>
              <a:rPr kumimoji="1" lang="zh-CN" altLang="en-US" dirty="0"/>
              <a:t>年</a:t>
            </a:r>
            <a:r>
              <a:rPr kumimoji="1" lang="en-US" altLang="zh-CN" dirty="0"/>
              <a:t>PLCT</a:t>
            </a:r>
            <a:r>
              <a:rPr kumimoji="1" lang="zh-CN" altLang="en-US" dirty="0"/>
              <a:t>在方舟社区建设中的贡献</a:t>
            </a:r>
          </a:p>
          <a:p>
            <a:endParaRPr lang="zh-CN" altLang="en-US" dirty="0"/>
          </a:p>
        </p:txBody>
      </p:sp>
      <p:sp>
        <p:nvSpPr>
          <p:cNvPr id="3" name="文本占位符 2">
            <a:extLst>
              <a:ext uri="{FF2B5EF4-FFF2-40B4-BE49-F238E27FC236}">
                <a16:creationId xmlns:a16="http://schemas.microsoft.com/office/drawing/2014/main" id="{1B355CE6-F6CD-4F75-A5BB-4760FE686F90}"/>
              </a:ext>
            </a:extLst>
          </p:cNvPr>
          <p:cNvSpPr>
            <a:spLocks noGrp="1"/>
          </p:cNvSpPr>
          <p:nvPr>
            <p:ph type="body" sz="quarter" idx="12"/>
          </p:nvPr>
        </p:nvSpPr>
        <p:spPr>
          <a:xfrm>
            <a:off x="254000" y="1637802"/>
            <a:ext cx="7038898" cy="428625"/>
          </a:xfrm>
        </p:spPr>
        <p:txBody>
          <a:bodyPr/>
          <a:lstStyle/>
          <a:p>
            <a:r>
              <a:rPr lang="zh-CN" altLang="en-US" dirty="0"/>
              <a:t>方舟编译器开源代码学习讨论会</a:t>
            </a:r>
            <a:r>
              <a:rPr lang="en-US" altLang="zh-CN" dirty="0"/>
              <a:t>20190908——《</a:t>
            </a:r>
            <a:r>
              <a:rPr lang="zh-CN" altLang="en-US" dirty="0"/>
              <a:t>浅谈方舟编译器</a:t>
            </a:r>
            <a:r>
              <a:rPr lang="en-US" altLang="zh-CN" dirty="0"/>
              <a:t>》</a:t>
            </a:r>
            <a:endParaRPr lang="zh-CN" altLang="en-US" dirty="0"/>
          </a:p>
          <a:p>
            <a:endParaRPr lang="zh-CN" altLang="en-US" dirty="0"/>
          </a:p>
        </p:txBody>
      </p:sp>
      <p:pic>
        <p:nvPicPr>
          <p:cNvPr id="5" name="图片 4">
            <a:extLst>
              <a:ext uri="{FF2B5EF4-FFF2-40B4-BE49-F238E27FC236}">
                <a16:creationId xmlns:a16="http://schemas.microsoft.com/office/drawing/2014/main" id="{C7AF7EBF-4032-4C32-A5B2-C003679FE179}"/>
              </a:ext>
            </a:extLst>
          </p:cNvPr>
          <p:cNvPicPr>
            <a:picLocks noChangeAspect="1"/>
          </p:cNvPicPr>
          <p:nvPr/>
        </p:nvPicPr>
        <p:blipFill>
          <a:blip r:embed="rId2"/>
          <a:stretch>
            <a:fillRect/>
          </a:stretch>
        </p:blipFill>
        <p:spPr>
          <a:xfrm>
            <a:off x="3840046" y="2066427"/>
            <a:ext cx="4511907" cy="4474308"/>
          </a:xfrm>
          <a:prstGeom prst="rect">
            <a:avLst/>
          </a:prstGeom>
        </p:spPr>
      </p:pic>
    </p:spTree>
    <p:extLst>
      <p:ext uri="{BB962C8B-B14F-4D97-AF65-F5344CB8AC3E}">
        <p14:creationId xmlns:p14="http://schemas.microsoft.com/office/powerpoint/2010/main" val="35622531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553E9B62-87D6-4927-80E5-BF32651602AE}"/>
              </a:ext>
            </a:extLst>
          </p:cNvPr>
          <p:cNvSpPr>
            <a:spLocks noGrp="1"/>
          </p:cNvSpPr>
          <p:nvPr>
            <p:ph type="body" sz="quarter" idx="11"/>
          </p:nvPr>
        </p:nvSpPr>
        <p:spPr>
          <a:xfrm>
            <a:off x="254000" y="894127"/>
            <a:ext cx="7762240" cy="396070"/>
          </a:xfrm>
        </p:spPr>
        <p:txBody>
          <a:bodyPr/>
          <a:lstStyle/>
          <a:p>
            <a:r>
              <a:rPr kumimoji="1" lang="en-US" altLang="zh-CN" dirty="0"/>
              <a:t>01 2019</a:t>
            </a:r>
            <a:r>
              <a:rPr kumimoji="1" lang="zh-CN" altLang="en-US" dirty="0"/>
              <a:t>年</a:t>
            </a:r>
            <a:r>
              <a:rPr kumimoji="1" lang="en-US" altLang="zh-CN" dirty="0"/>
              <a:t>PLCT</a:t>
            </a:r>
            <a:r>
              <a:rPr kumimoji="1" lang="zh-CN" altLang="en-US" dirty="0"/>
              <a:t>在方舟社区建设中的贡献</a:t>
            </a:r>
          </a:p>
          <a:p>
            <a:endParaRPr lang="zh-CN" altLang="en-US" dirty="0"/>
          </a:p>
        </p:txBody>
      </p:sp>
      <p:sp>
        <p:nvSpPr>
          <p:cNvPr id="3" name="文本占位符 2">
            <a:extLst>
              <a:ext uri="{FF2B5EF4-FFF2-40B4-BE49-F238E27FC236}">
                <a16:creationId xmlns:a16="http://schemas.microsoft.com/office/drawing/2014/main" id="{1B355CE6-F6CD-4F75-A5BB-4760FE686F90}"/>
              </a:ext>
            </a:extLst>
          </p:cNvPr>
          <p:cNvSpPr>
            <a:spLocks noGrp="1"/>
          </p:cNvSpPr>
          <p:nvPr>
            <p:ph type="body" sz="quarter" idx="12"/>
          </p:nvPr>
        </p:nvSpPr>
        <p:spPr>
          <a:xfrm>
            <a:off x="254000" y="1637802"/>
            <a:ext cx="6906455" cy="428625"/>
          </a:xfrm>
        </p:spPr>
        <p:txBody>
          <a:bodyPr/>
          <a:lstStyle/>
          <a:p>
            <a:r>
              <a:rPr lang="en-US" altLang="zh-CN" dirty="0"/>
              <a:t>OSDT2019</a:t>
            </a:r>
            <a:r>
              <a:rPr lang="zh-CN" altLang="en-US" dirty="0"/>
              <a:t>大会</a:t>
            </a:r>
            <a:r>
              <a:rPr lang="en-US" altLang="zh-CN" dirty="0"/>
              <a:t>20191109——《</a:t>
            </a:r>
            <a:r>
              <a:rPr lang="zh-CN" altLang="en-US" dirty="0"/>
              <a:t>共促方舟开源社区建设</a:t>
            </a:r>
            <a:r>
              <a:rPr lang="en-US" altLang="zh-CN" dirty="0"/>
              <a:t>》</a:t>
            </a:r>
            <a:endParaRPr lang="zh-CN" altLang="en-US" dirty="0"/>
          </a:p>
        </p:txBody>
      </p:sp>
      <p:pic>
        <p:nvPicPr>
          <p:cNvPr id="6" name="图片 5">
            <a:extLst>
              <a:ext uri="{FF2B5EF4-FFF2-40B4-BE49-F238E27FC236}">
                <a16:creationId xmlns:a16="http://schemas.microsoft.com/office/drawing/2014/main" id="{53E3C3BF-E14D-4771-9BDB-2395911E0D08}"/>
              </a:ext>
            </a:extLst>
          </p:cNvPr>
          <p:cNvPicPr>
            <a:picLocks noChangeAspect="1"/>
          </p:cNvPicPr>
          <p:nvPr/>
        </p:nvPicPr>
        <p:blipFill>
          <a:blip r:embed="rId2"/>
          <a:stretch>
            <a:fillRect/>
          </a:stretch>
        </p:blipFill>
        <p:spPr>
          <a:xfrm>
            <a:off x="3154680" y="2066427"/>
            <a:ext cx="5882640" cy="4411980"/>
          </a:xfrm>
          <a:prstGeom prst="rect">
            <a:avLst/>
          </a:prstGeom>
        </p:spPr>
      </p:pic>
    </p:spTree>
    <p:extLst>
      <p:ext uri="{BB962C8B-B14F-4D97-AF65-F5344CB8AC3E}">
        <p14:creationId xmlns:p14="http://schemas.microsoft.com/office/powerpoint/2010/main" val="22534497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553E9B62-87D6-4927-80E5-BF32651602AE}"/>
              </a:ext>
            </a:extLst>
          </p:cNvPr>
          <p:cNvSpPr>
            <a:spLocks noGrp="1"/>
          </p:cNvSpPr>
          <p:nvPr>
            <p:ph type="body" sz="quarter" idx="11"/>
          </p:nvPr>
        </p:nvSpPr>
        <p:spPr>
          <a:xfrm>
            <a:off x="254000" y="894127"/>
            <a:ext cx="7762240" cy="396070"/>
          </a:xfrm>
        </p:spPr>
        <p:txBody>
          <a:bodyPr/>
          <a:lstStyle/>
          <a:p>
            <a:r>
              <a:rPr kumimoji="1" lang="en-US" altLang="zh-CN" dirty="0"/>
              <a:t>01 2019</a:t>
            </a:r>
            <a:r>
              <a:rPr kumimoji="1" lang="zh-CN" altLang="en-US" dirty="0"/>
              <a:t>年</a:t>
            </a:r>
            <a:r>
              <a:rPr kumimoji="1" lang="en-US" altLang="zh-CN" dirty="0"/>
              <a:t>PLCT</a:t>
            </a:r>
            <a:r>
              <a:rPr kumimoji="1" lang="zh-CN" altLang="en-US" dirty="0"/>
              <a:t>在方舟社区建设中的贡献</a:t>
            </a:r>
          </a:p>
          <a:p>
            <a:endParaRPr lang="zh-CN" altLang="en-US" dirty="0"/>
          </a:p>
        </p:txBody>
      </p:sp>
      <p:sp>
        <p:nvSpPr>
          <p:cNvPr id="3" name="文本占位符 2">
            <a:extLst>
              <a:ext uri="{FF2B5EF4-FFF2-40B4-BE49-F238E27FC236}">
                <a16:creationId xmlns:a16="http://schemas.microsoft.com/office/drawing/2014/main" id="{1B355CE6-F6CD-4F75-A5BB-4760FE686F90}"/>
              </a:ext>
            </a:extLst>
          </p:cNvPr>
          <p:cNvSpPr>
            <a:spLocks noGrp="1"/>
          </p:cNvSpPr>
          <p:nvPr>
            <p:ph type="body" sz="quarter" idx="12"/>
          </p:nvPr>
        </p:nvSpPr>
        <p:spPr>
          <a:xfrm>
            <a:off x="254000" y="1637802"/>
            <a:ext cx="6723575" cy="428625"/>
          </a:xfrm>
        </p:spPr>
        <p:txBody>
          <a:bodyPr/>
          <a:lstStyle/>
          <a:p>
            <a:r>
              <a:rPr lang="zh-CN" altLang="en-US" dirty="0"/>
              <a:t>绿盟开发者大会</a:t>
            </a:r>
            <a:r>
              <a:rPr lang="en-US" altLang="zh-CN" dirty="0"/>
              <a:t>20191119——《</a:t>
            </a:r>
            <a:r>
              <a:rPr lang="zh-CN" altLang="en-US" dirty="0"/>
              <a:t>拥抱方舟开源编译器</a:t>
            </a:r>
            <a:r>
              <a:rPr lang="en-US" altLang="zh-CN" dirty="0"/>
              <a:t>》</a:t>
            </a:r>
            <a:endParaRPr lang="zh-CN" altLang="en-US" dirty="0"/>
          </a:p>
        </p:txBody>
      </p:sp>
      <p:pic>
        <p:nvPicPr>
          <p:cNvPr id="6" name="图片 5">
            <a:extLst>
              <a:ext uri="{FF2B5EF4-FFF2-40B4-BE49-F238E27FC236}">
                <a16:creationId xmlns:a16="http://schemas.microsoft.com/office/drawing/2014/main" id="{00836ACD-9541-4A0B-83EB-936A830E7309}"/>
              </a:ext>
            </a:extLst>
          </p:cNvPr>
          <p:cNvPicPr>
            <a:picLocks noChangeAspect="1"/>
          </p:cNvPicPr>
          <p:nvPr/>
        </p:nvPicPr>
        <p:blipFill>
          <a:blip r:embed="rId2"/>
          <a:stretch>
            <a:fillRect/>
          </a:stretch>
        </p:blipFill>
        <p:spPr>
          <a:xfrm>
            <a:off x="3116580" y="2066427"/>
            <a:ext cx="5958840" cy="4469130"/>
          </a:xfrm>
          <a:prstGeom prst="rect">
            <a:avLst/>
          </a:prstGeom>
        </p:spPr>
      </p:pic>
    </p:spTree>
    <p:extLst>
      <p:ext uri="{BB962C8B-B14F-4D97-AF65-F5344CB8AC3E}">
        <p14:creationId xmlns:p14="http://schemas.microsoft.com/office/powerpoint/2010/main" val="27051035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553E9B62-87D6-4927-80E5-BF32651602AE}"/>
              </a:ext>
            </a:extLst>
          </p:cNvPr>
          <p:cNvSpPr>
            <a:spLocks noGrp="1"/>
          </p:cNvSpPr>
          <p:nvPr>
            <p:ph type="body" sz="quarter" idx="11"/>
          </p:nvPr>
        </p:nvSpPr>
        <p:spPr>
          <a:xfrm>
            <a:off x="254000" y="894127"/>
            <a:ext cx="7762240" cy="396070"/>
          </a:xfrm>
        </p:spPr>
        <p:txBody>
          <a:bodyPr/>
          <a:lstStyle/>
          <a:p>
            <a:r>
              <a:rPr kumimoji="1" lang="en-US" altLang="zh-CN" dirty="0"/>
              <a:t>01 2019</a:t>
            </a:r>
            <a:r>
              <a:rPr kumimoji="1" lang="zh-CN" altLang="en-US" dirty="0"/>
              <a:t>年</a:t>
            </a:r>
            <a:r>
              <a:rPr kumimoji="1" lang="en-US" altLang="zh-CN" dirty="0"/>
              <a:t>PLCT</a:t>
            </a:r>
            <a:r>
              <a:rPr kumimoji="1" lang="zh-CN" altLang="en-US" dirty="0"/>
              <a:t>在方舟社区建设中的贡献</a:t>
            </a:r>
          </a:p>
          <a:p>
            <a:endParaRPr lang="zh-CN" altLang="en-US" dirty="0"/>
          </a:p>
        </p:txBody>
      </p:sp>
      <p:sp>
        <p:nvSpPr>
          <p:cNvPr id="3" name="文本占位符 2">
            <a:extLst>
              <a:ext uri="{FF2B5EF4-FFF2-40B4-BE49-F238E27FC236}">
                <a16:creationId xmlns:a16="http://schemas.microsoft.com/office/drawing/2014/main" id="{1B355CE6-F6CD-4F75-A5BB-4760FE686F90}"/>
              </a:ext>
            </a:extLst>
          </p:cNvPr>
          <p:cNvSpPr>
            <a:spLocks noGrp="1"/>
          </p:cNvSpPr>
          <p:nvPr>
            <p:ph type="body" sz="quarter" idx="12"/>
          </p:nvPr>
        </p:nvSpPr>
        <p:spPr/>
        <p:txBody>
          <a:bodyPr/>
          <a:lstStyle/>
          <a:p>
            <a:r>
              <a:rPr lang="zh-CN" altLang="en-US" dirty="0"/>
              <a:t>绿盟大会相关报道</a:t>
            </a:r>
          </a:p>
        </p:txBody>
      </p:sp>
      <p:pic>
        <p:nvPicPr>
          <p:cNvPr id="6" name="图片 5">
            <a:extLst>
              <a:ext uri="{FF2B5EF4-FFF2-40B4-BE49-F238E27FC236}">
                <a16:creationId xmlns:a16="http://schemas.microsoft.com/office/drawing/2014/main" id="{DF4EFD14-0197-40FF-89CD-79626CBA5CAD}"/>
              </a:ext>
            </a:extLst>
          </p:cNvPr>
          <p:cNvPicPr>
            <a:picLocks noChangeAspect="1"/>
          </p:cNvPicPr>
          <p:nvPr/>
        </p:nvPicPr>
        <p:blipFill>
          <a:blip r:embed="rId2"/>
          <a:stretch>
            <a:fillRect/>
          </a:stretch>
        </p:blipFill>
        <p:spPr>
          <a:xfrm>
            <a:off x="8270919" y="1990227"/>
            <a:ext cx="2233216" cy="4640126"/>
          </a:xfrm>
          <a:prstGeom prst="rect">
            <a:avLst/>
          </a:prstGeom>
        </p:spPr>
      </p:pic>
      <p:pic>
        <p:nvPicPr>
          <p:cNvPr id="8" name="图片 7">
            <a:extLst>
              <a:ext uri="{FF2B5EF4-FFF2-40B4-BE49-F238E27FC236}">
                <a16:creationId xmlns:a16="http://schemas.microsoft.com/office/drawing/2014/main" id="{F64F313D-1C88-4C0B-9C76-09F2B81DDA4B}"/>
              </a:ext>
            </a:extLst>
          </p:cNvPr>
          <p:cNvPicPr>
            <a:picLocks noChangeAspect="1"/>
          </p:cNvPicPr>
          <p:nvPr/>
        </p:nvPicPr>
        <p:blipFill>
          <a:blip r:embed="rId3"/>
          <a:stretch>
            <a:fillRect/>
          </a:stretch>
        </p:blipFill>
        <p:spPr>
          <a:xfrm>
            <a:off x="5618843" y="1990227"/>
            <a:ext cx="2233215" cy="4640126"/>
          </a:xfrm>
          <a:prstGeom prst="rect">
            <a:avLst/>
          </a:prstGeom>
        </p:spPr>
      </p:pic>
      <p:pic>
        <p:nvPicPr>
          <p:cNvPr id="10" name="图片 9">
            <a:extLst>
              <a:ext uri="{FF2B5EF4-FFF2-40B4-BE49-F238E27FC236}">
                <a16:creationId xmlns:a16="http://schemas.microsoft.com/office/drawing/2014/main" id="{B25DFD48-311F-4B11-B058-F413F72DD847}"/>
              </a:ext>
            </a:extLst>
          </p:cNvPr>
          <p:cNvPicPr>
            <a:picLocks noChangeAspect="1"/>
          </p:cNvPicPr>
          <p:nvPr/>
        </p:nvPicPr>
        <p:blipFill>
          <a:blip r:embed="rId4"/>
          <a:stretch>
            <a:fillRect/>
          </a:stretch>
        </p:blipFill>
        <p:spPr>
          <a:xfrm>
            <a:off x="772840" y="2066427"/>
            <a:ext cx="2233215" cy="4640124"/>
          </a:xfrm>
          <a:prstGeom prst="rect">
            <a:avLst/>
          </a:prstGeom>
        </p:spPr>
      </p:pic>
      <p:pic>
        <p:nvPicPr>
          <p:cNvPr id="12" name="图片 11">
            <a:extLst>
              <a:ext uri="{FF2B5EF4-FFF2-40B4-BE49-F238E27FC236}">
                <a16:creationId xmlns:a16="http://schemas.microsoft.com/office/drawing/2014/main" id="{B5544602-776C-4196-AA0B-C781DDEEAE1D}"/>
              </a:ext>
            </a:extLst>
          </p:cNvPr>
          <p:cNvPicPr>
            <a:picLocks noChangeAspect="1"/>
          </p:cNvPicPr>
          <p:nvPr/>
        </p:nvPicPr>
        <p:blipFill>
          <a:blip r:embed="rId5"/>
          <a:stretch>
            <a:fillRect/>
          </a:stretch>
        </p:blipFill>
        <p:spPr>
          <a:xfrm>
            <a:off x="3062491" y="2066427"/>
            <a:ext cx="2233215" cy="4640125"/>
          </a:xfrm>
          <a:prstGeom prst="rect">
            <a:avLst/>
          </a:prstGeom>
        </p:spPr>
      </p:pic>
      <p:pic>
        <p:nvPicPr>
          <p:cNvPr id="13" name="图片 12">
            <a:extLst>
              <a:ext uri="{FF2B5EF4-FFF2-40B4-BE49-F238E27FC236}">
                <a16:creationId xmlns:a16="http://schemas.microsoft.com/office/drawing/2014/main" id="{385A770F-F6BB-43A4-8FEE-B67C0EFB8256}"/>
              </a:ext>
            </a:extLst>
          </p:cNvPr>
          <p:cNvPicPr>
            <a:picLocks noChangeAspect="1"/>
          </p:cNvPicPr>
          <p:nvPr/>
        </p:nvPicPr>
        <p:blipFill>
          <a:blip r:embed="rId5"/>
          <a:stretch>
            <a:fillRect/>
          </a:stretch>
        </p:blipFill>
        <p:spPr>
          <a:xfrm>
            <a:off x="3227162" y="2103121"/>
            <a:ext cx="2233215" cy="4640125"/>
          </a:xfrm>
          <a:prstGeom prst="rect">
            <a:avLst/>
          </a:prstGeom>
        </p:spPr>
      </p:pic>
    </p:spTree>
    <p:extLst>
      <p:ext uri="{BB962C8B-B14F-4D97-AF65-F5344CB8AC3E}">
        <p14:creationId xmlns:p14="http://schemas.microsoft.com/office/powerpoint/2010/main" val="23839797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553E9B62-87D6-4927-80E5-BF32651602AE}"/>
              </a:ext>
            </a:extLst>
          </p:cNvPr>
          <p:cNvSpPr>
            <a:spLocks noGrp="1"/>
          </p:cNvSpPr>
          <p:nvPr>
            <p:ph type="body" sz="quarter" idx="11"/>
          </p:nvPr>
        </p:nvSpPr>
        <p:spPr>
          <a:xfrm>
            <a:off x="254000" y="894127"/>
            <a:ext cx="7762240" cy="396070"/>
          </a:xfrm>
        </p:spPr>
        <p:txBody>
          <a:bodyPr/>
          <a:lstStyle/>
          <a:p>
            <a:r>
              <a:rPr kumimoji="1" lang="en-US" altLang="zh-CN" dirty="0"/>
              <a:t>01 2019</a:t>
            </a:r>
            <a:r>
              <a:rPr kumimoji="1" lang="zh-CN" altLang="en-US" dirty="0"/>
              <a:t>年</a:t>
            </a:r>
            <a:r>
              <a:rPr kumimoji="1" lang="en-US" altLang="zh-CN" dirty="0"/>
              <a:t>PLCT</a:t>
            </a:r>
            <a:r>
              <a:rPr kumimoji="1" lang="zh-CN" altLang="en-US" dirty="0"/>
              <a:t>在方舟社区建设中的贡献</a:t>
            </a:r>
          </a:p>
          <a:p>
            <a:endParaRPr lang="zh-CN" altLang="en-US" dirty="0"/>
          </a:p>
        </p:txBody>
      </p:sp>
      <p:sp>
        <p:nvSpPr>
          <p:cNvPr id="3" name="文本占位符 2">
            <a:extLst>
              <a:ext uri="{FF2B5EF4-FFF2-40B4-BE49-F238E27FC236}">
                <a16:creationId xmlns:a16="http://schemas.microsoft.com/office/drawing/2014/main" id="{1B355CE6-F6CD-4F75-A5BB-4760FE686F90}"/>
              </a:ext>
            </a:extLst>
          </p:cNvPr>
          <p:cNvSpPr>
            <a:spLocks noGrp="1"/>
          </p:cNvSpPr>
          <p:nvPr>
            <p:ph type="body" sz="quarter" idx="12"/>
          </p:nvPr>
        </p:nvSpPr>
        <p:spPr>
          <a:xfrm>
            <a:off x="254000" y="1637802"/>
            <a:ext cx="6920523" cy="428625"/>
          </a:xfrm>
        </p:spPr>
        <p:txBody>
          <a:bodyPr/>
          <a:lstStyle/>
          <a:p>
            <a:r>
              <a:rPr lang="en-US" altLang="zh-CN" dirty="0"/>
              <a:t>PLCT</a:t>
            </a:r>
            <a:r>
              <a:rPr lang="zh-CN" altLang="en-US" dirty="0"/>
              <a:t>实验室开放日</a:t>
            </a:r>
            <a:r>
              <a:rPr lang="en-US" altLang="zh-CN" dirty="0"/>
              <a:t>20191218——《PLCT</a:t>
            </a:r>
            <a:r>
              <a:rPr lang="zh-CN" altLang="en-US" dirty="0"/>
              <a:t>与方舟编译器社区建设</a:t>
            </a:r>
            <a:r>
              <a:rPr lang="en-US" altLang="zh-CN" dirty="0"/>
              <a:t>》</a:t>
            </a:r>
            <a:endParaRPr lang="zh-CN" altLang="en-US" dirty="0"/>
          </a:p>
        </p:txBody>
      </p:sp>
      <p:pic>
        <p:nvPicPr>
          <p:cNvPr id="5" name="图片 4">
            <a:extLst>
              <a:ext uri="{FF2B5EF4-FFF2-40B4-BE49-F238E27FC236}">
                <a16:creationId xmlns:a16="http://schemas.microsoft.com/office/drawing/2014/main" id="{A501E751-377F-4F5E-9956-C642C26FAA70}"/>
              </a:ext>
            </a:extLst>
          </p:cNvPr>
          <p:cNvPicPr>
            <a:picLocks noChangeAspect="1"/>
          </p:cNvPicPr>
          <p:nvPr/>
        </p:nvPicPr>
        <p:blipFill>
          <a:blip r:embed="rId2"/>
          <a:stretch>
            <a:fillRect/>
          </a:stretch>
        </p:blipFill>
        <p:spPr>
          <a:xfrm>
            <a:off x="3029243" y="2414032"/>
            <a:ext cx="5730239" cy="4297680"/>
          </a:xfrm>
          <a:prstGeom prst="rect">
            <a:avLst/>
          </a:prstGeom>
        </p:spPr>
      </p:pic>
    </p:spTree>
    <p:extLst>
      <p:ext uri="{BB962C8B-B14F-4D97-AF65-F5344CB8AC3E}">
        <p14:creationId xmlns:p14="http://schemas.microsoft.com/office/powerpoint/2010/main" val="30549822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553E9B62-87D6-4927-80E5-BF32651602AE}"/>
              </a:ext>
            </a:extLst>
          </p:cNvPr>
          <p:cNvSpPr>
            <a:spLocks noGrp="1"/>
          </p:cNvSpPr>
          <p:nvPr>
            <p:ph type="body" sz="quarter" idx="11"/>
          </p:nvPr>
        </p:nvSpPr>
        <p:spPr>
          <a:xfrm>
            <a:off x="254000" y="894127"/>
            <a:ext cx="7762240" cy="396070"/>
          </a:xfrm>
        </p:spPr>
        <p:txBody>
          <a:bodyPr/>
          <a:lstStyle/>
          <a:p>
            <a:r>
              <a:rPr kumimoji="1" lang="en-US" altLang="zh-CN" dirty="0"/>
              <a:t>01 2019</a:t>
            </a:r>
            <a:r>
              <a:rPr kumimoji="1" lang="zh-CN" altLang="en-US" dirty="0"/>
              <a:t>年</a:t>
            </a:r>
            <a:r>
              <a:rPr kumimoji="1" lang="en-US" altLang="zh-CN" dirty="0"/>
              <a:t>PLCT</a:t>
            </a:r>
            <a:r>
              <a:rPr kumimoji="1" lang="zh-CN" altLang="en-US" dirty="0"/>
              <a:t>在方舟社区建设中的贡献</a:t>
            </a:r>
          </a:p>
          <a:p>
            <a:endParaRPr lang="zh-CN" altLang="en-US" dirty="0"/>
          </a:p>
        </p:txBody>
      </p:sp>
      <p:sp>
        <p:nvSpPr>
          <p:cNvPr id="3" name="文本占位符 2">
            <a:extLst>
              <a:ext uri="{FF2B5EF4-FFF2-40B4-BE49-F238E27FC236}">
                <a16:creationId xmlns:a16="http://schemas.microsoft.com/office/drawing/2014/main" id="{1B355CE6-F6CD-4F75-A5BB-4760FE686F90}"/>
              </a:ext>
            </a:extLst>
          </p:cNvPr>
          <p:cNvSpPr>
            <a:spLocks noGrp="1"/>
          </p:cNvSpPr>
          <p:nvPr>
            <p:ph type="body" sz="quarter" idx="12"/>
          </p:nvPr>
        </p:nvSpPr>
        <p:spPr>
          <a:xfrm>
            <a:off x="254000" y="1637802"/>
            <a:ext cx="6116320" cy="428625"/>
          </a:xfrm>
        </p:spPr>
        <p:txBody>
          <a:bodyPr/>
          <a:lstStyle/>
          <a:p>
            <a:r>
              <a:rPr lang="en-US" altLang="zh-CN" dirty="0"/>
              <a:t>Toy runtime</a:t>
            </a:r>
            <a:endParaRPr lang="zh-CN" altLang="en-US" dirty="0"/>
          </a:p>
        </p:txBody>
      </p:sp>
      <p:sp>
        <p:nvSpPr>
          <p:cNvPr id="8" name="文本框 7">
            <a:extLst>
              <a:ext uri="{FF2B5EF4-FFF2-40B4-BE49-F238E27FC236}">
                <a16:creationId xmlns:a16="http://schemas.microsoft.com/office/drawing/2014/main" id="{966C5153-C50F-4228-B485-6AD4B717655C}"/>
              </a:ext>
            </a:extLst>
          </p:cNvPr>
          <p:cNvSpPr txBox="1"/>
          <p:nvPr/>
        </p:nvSpPr>
        <p:spPr>
          <a:xfrm>
            <a:off x="557562" y="2066427"/>
            <a:ext cx="11117766" cy="2308324"/>
          </a:xfrm>
          <a:prstGeom prst="rect">
            <a:avLst/>
          </a:prstGeom>
          <a:noFill/>
        </p:spPr>
        <p:txBody>
          <a:bodyPr wrap="square" rtlCol="0">
            <a:spAutoFit/>
          </a:bodyPr>
          <a:lstStyle/>
          <a:p>
            <a:r>
              <a:rPr lang="en-US" altLang="zh-CN" sz="2400" dirty="0"/>
              <a:t>Toy Runtime</a:t>
            </a:r>
            <a:r>
              <a:rPr lang="zh-CN" altLang="en-US" sz="2400" dirty="0"/>
              <a:t>是中科院软件所智能软件中心程序语言与编译技术实验室在开发的一个方舟编译器</a:t>
            </a:r>
            <a:r>
              <a:rPr lang="en-US" altLang="zh-CN" sz="2400" dirty="0"/>
              <a:t>Runtime</a:t>
            </a:r>
            <a:r>
              <a:rPr lang="zh-CN" altLang="en-US" sz="2400" dirty="0"/>
              <a:t>参考实现，这个项目是为了实现一个示例</a:t>
            </a:r>
            <a:r>
              <a:rPr lang="en-US" altLang="zh-CN" sz="2400" dirty="0"/>
              <a:t>Runtime</a:t>
            </a:r>
            <a:r>
              <a:rPr lang="zh-CN" altLang="en-US" sz="2400" dirty="0"/>
              <a:t>版本。</a:t>
            </a:r>
            <a:r>
              <a:rPr lang="en-US" altLang="zh-CN" sz="2400" dirty="0"/>
              <a:t>Toy Runtime</a:t>
            </a:r>
            <a:r>
              <a:rPr lang="zh-CN" altLang="en-US" sz="2400" dirty="0"/>
              <a:t>开源地址：</a:t>
            </a:r>
            <a:r>
              <a:rPr lang="en-US" altLang="zh-CN" sz="2400" dirty="0">
                <a:hlinkClick r:id="rId2"/>
              </a:rPr>
              <a:t>https://github.com/isrc-cas/pacific</a:t>
            </a:r>
            <a:endParaRPr lang="en-US" altLang="zh-CN" sz="2400" dirty="0"/>
          </a:p>
          <a:p>
            <a:endParaRPr lang="en-US" altLang="zh-CN" sz="2400" dirty="0"/>
          </a:p>
          <a:p>
            <a:r>
              <a:rPr lang="zh-CN" altLang="en-US" sz="2400" dirty="0"/>
              <a:t>目前</a:t>
            </a:r>
            <a:r>
              <a:rPr lang="en-US" altLang="zh-CN" sz="2400" dirty="0"/>
              <a:t>Toy Runtime</a:t>
            </a:r>
            <a:r>
              <a:rPr lang="zh-CN" altLang="en-US" sz="2400" dirty="0"/>
              <a:t>已经发布了</a:t>
            </a:r>
            <a:r>
              <a:rPr lang="en-US" altLang="zh-CN" sz="2400" dirty="0"/>
              <a:t>V0.1</a:t>
            </a:r>
            <a:r>
              <a:rPr lang="zh-CN" altLang="en-US" sz="2400" dirty="0"/>
              <a:t>版本。</a:t>
            </a:r>
          </a:p>
          <a:p>
            <a:endParaRPr lang="zh-CN" altLang="en-US" sz="2400" dirty="0"/>
          </a:p>
        </p:txBody>
      </p:sp>
      <p:pic>
        <p:nvPicPr>
          <p:cNvPr id="9" name="图片 8">
            <a:extLst>
              <a:ext uri="{FF2B5EF4-FFF2-40B4-BE49-F238E27FC236}">
                <a16:creationId xmlns:a16="http://schemas.microsoft.com/office/drawing/2014/main" id="{1E6C6765-C951-4509-BD41-195E7BA48E44}"/>
              </a:ext>
            </a:extLst>
          </p:cNvPr>
          <p:cNvPicPr>
            <a:picLocks noChangeAspect="1"/>
          </p:cNvPicPr>
          <p:nvPr/>
        </p:nvPicPr>
        <p:blipFill>
          <a:blip r:embed="rId3"/>
          <a:stretch>
            <a:fillRect/>
          </a:stretch>
        </p:blipFill>
        <p:spPr>
          <a:xfrm>
            <a:off x="750203" y="4374751"/>
            <a:ext cx="10144915" cy="1984573"/>
          </a:xfrm>
          <a:prstGeom prst="rect">
            <a:avLst/>
          </a:prstGeom>
        </p:spPr>
      </p:pic>
    </p:spTree>
    <p:extLst>
      <p:ext uri="{BB962C8B-B14F-4D97-AF65-F5344CB8AC3E}">
        <p14:creationId xmlns:p14="http://schemas.microsoft.com/office/powerpoint/2010/main" val="12556384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553E9B62-87D6-4927-80E5-BF32651602AE}"/>
              </a:ext>
            </a:extLst>
          </p:cNvPr>
          <p:cNvSpPr>
            <a:spLocks noGrp="1"/>
          </p:cNvSpPr>
          <p:nvPr>
            <p:ph type="body" sz="quarter" idx="11"/>
          </p:nvPr>
        </p:nvSpPr>
        <p:spPr>
          <a:xfrm>
            <a:off x="254000" y="894127"/>
            <a:ext cx="7762240" cy="396070"/>
          </a:xfrm>
        </p:spPr>
        <p:txBody>
          <a:bodyPr/>
          <a:lstStyle/>
          <a:p>
            <a:r>
              <a:rPr kumimoji="1" lang="en-US" altLang="zh-CN" dirty="0"/>
              <a:t>01 2019</a:t>
            </a:r>
            <a:r>
              <a:rPr kumimoji="1" lang="zh-CN" altLang="en-US" dirty="0"/>
              <a:t>年</a:t>
            </a:r>
            <a:r>
              <a:rPr kumimoji="1" lang="en-US" altLang="zh-CN" dirty="0"/>
              <a:t>PLCT</a:t>
            </a:r>
            <a:r>
              <a:rPr kumimoji="1" lang="zh-CN" altLang="en-US" dirty="0"/>
              <a:t>在方舟社区建设中的贡献</a:t>
            </a:r>
          </a:p>
          <a:p>
            <a:endParaRPr lang="zh-CN" altLang="en-US" dirty="0"/>
          </a:p>
        </p:txBody>
      </p:sp>
      <p:sp>
        <p:nvSpPr>
          <p:cNvPr id="3" name="文本占位符 2">
            <a:extLst>
              <a:ext uri="{FF2B5EF4-FFF2-40B4-BE49-F238E27FC236}">
                <a16:creationId xmlns:a16="http://schemas.microsoft.com/office/drawing/2014/main" id="{1B355CE6-F6CD-4F75-A5BB-4760FE686F90}"/>
              </a:ext>
            </a:extLst>
          </p:cNvPr>
          <p:cNvSpPr>
            <a:spLocks noGrp="1"/>
          </p:cNvSpPr>
          <p:nvPr>
            <p:ph type="body" sz="quarter" idx="12"/>
          </p:nvPr>
        </p:nvSpPr>
        <p:spPr>
          <a:xfrm>
            <a:off x="254000" y="1637802"/>
            <a:ext cx="6116320" cy="428625"/>
          </a:xfrm>
        </p:spPr>
        <p:txBody>
          <a:bodyPr/>
          <a:lstStyle/>
          <a:p>
            <a:r>
              <a:rPr lang="zh-CN" altLang="en-US" dirty="0"/>
              <a:t>方舟编译器交流圈</a:t>
            </a:r>
            <a:r>
              <a:rPr lang="en-US" altLang="zh-CN" dirty="0"/>
              <a:t>——</a:t>
            </a:r>
            <a:r>
              <a:rPr lang="zh-CN" altLang="en-US" dirty="0"/>
              <a:t>知乎</a:t>
            </a:r>
          </a:p>
        </p:txBody>
      </p:sp>
      <p:sp>
        <p:nvSpPr>
          <p:cNvPr id="6" name="文本框 5">
            <a:extLst>
              <a:ext uri="{FF2B5EF4-FFF2-40B4-BE49-F238E27FC236}">
                <a16:creationId xmlns:a16="http://schemas.microsoft.com/office/drawing/2014/main" id="{9F482C5B-A9CC-4335-A00F-CF76793B77CB}"/>
              </a:ext>
            </a:extLst>
          </p:cNvPr>
          <p:cNvSpPr txBox="1"/>
          <p:nvPr/>
        </p:nvSpPr>
        <p:spPr>
          <a:xfrm>
            <a:off x="1522513" y="6065520"/>
            <a:ext cx="9146973" cy="646331"/>
          </a:xfrm>
          <a:prstGeom prst="rect">
            <a:avLst/>
          </a:prstGeom>
          <a:noFill/>
        </p:spPr>
        <p:txBody>
          <a:bodyPr wrap="square" rtlCol="0">
            <a:spAutoFit/>
          </a:bodyPr>
          <a:lstStyle/>
          <a:p>
            <a:r>
              <a:rPr lang="zh-CN" altLang="en-US" dirty="0"/>
              <a:t>知乎新推出了圈子功能，我们申请并建立了方舟编译器交流圈，目前方舟编译器交流圈人数已经</a:t>
            </a:r>
            <a:r>
              <a:rPr lang="en-US" altLang="zh-CN" dirty="0"/>
              <a:t>651</a:t>
            </a:r>
            <a:r>
              <a:rPr lang="zh-CN" altLang="en-US" dirty="0"/>
              <a:t>人。</a:t>
            </a:r>
          </a:p>
        </p:txBody>
      </p:sp>
      <p:pic>
        <p:nvPicPr>
          <p:cNvPr id="5" name="图片 4">
            <a:extLst>
              <a:ext uri="{FF2B5EF4-FFF2-40B4-BE49-F238E27FC236}">
                <a16:creationId xmlns:a16="http://schemas.microsoft.com/office/drawing/2014/main" id="{C45D8805-5FA9-4FCA-8A42-F9AC410E0E45}"/>
              </a:ext>
            </a:extLst>
          </p:cNvPr>
          <p:cNvPicPr>
            <a:picLocks noChangeAspect="1"/>
          </p:cNvPicPr>
          <p:nvPr/>
        </p:nvPicPr>
        <p:blipFill>
          <a:blip r:embed="rId2"/>
          <a:stretch>
            <a:fillRect/>
          </a:stretch>
        </p:blipFill>
        <p:spPr>
          <a:xfrm>
            <a:off x="4445679" y="1637802"/>
            <a:ext cx="2082121" cy="4326184"/>
          </a:xfrm>
          <a:prstGeom prst="rect">
            <a:avLst/>
          </a:prstGeom>
        </p:spPr>
      </p:pic>
    </p:spTree>
    <p:extLst>
      <p:ext uri="{BB962C8B-B14F-4D97-AF65-F5344CB8AC3E}">
        <p14:creationId xmlns:p14="http://schemas.microsoft.com/office/powerpoint/2010/main" val="20920618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553E9B62-87D6-4927-80E5-BF32651602AE}"/>
              </a:ext>
            </a:extLst>
          </p:cNvPr>
          <p:cNvSpPr>
            <a:spLocks noGrp="1"/>
          </p:cNvSpPr>
          <p:nvPr>
            <p:ph type="body" sz="quarter" idx="11"/>
          </p:nvPr>
        </p:nvSpPr>
        <p:spPr>
          <a:xfrm>
            <a:off x="254000" y="894127"/>
            <a:ext cx="7762240" cy="396070"/>
          </a:xfrm>
        </p:spPr>
        <p:txBody>
          <a:bodyPr/>
          <a:lstStyle/>
          <a:p>
            <a:r>
              <a:rPr kumimoji="1" lang="en-US" altLang="zh-CN" dirty="0"/>
              <a:t>01 2019</a:t>
            </a:r>
            <a:r>
              <a:rPr kumimoji="1" lang="zh-CN" altLang="en-US" dirty="0"/>
              <a:t>年</a:t>
            </a:r>
            <a:r>
              <a:rPr kumimoji="1" lang="en-US" altLang="zh-CN" dirty="0"/>
              <a:t>PLCT</a:t>
            </a:r>
            <a:r>
              <a:rPr kumimoji="1" lang="zh-CN" altLang="en-US" dirty="0"/>
              <a:t>在方舟社区建设中的贡献</a:t>
            </a:r>
          </a:p>
          <a:p>
            <a:endParaRPr lang="zh-CN" altLang="en-US" dirty="0"/>
          </a:p>
        </p:txBody>
      </p:sp>
      <p:sp>
        <p:nvSpPr>
          <p:cNvPr id="3" name="文本占位符 2">
            <a:extLst>
              <a:ext uri="{FF2B5EF4-FFF2-40B4-BE49-F238E27FC236}">
                <a16:creationId xmlns:a16="http://schemas.microsoft.com/office/drawing/2014/main" id="{1B355CE6-F6CD-4F75-A5BB-4760FE686F90}"/>
              </a:ext>
            </a:extLst>
          </p:cNvPr>
          <p:cNvSpPr>
            <a:spLocks noGrp="1"/>
          </p:cNvSpPr>
          <p:nvPr>
            <p:ph type="body" sz="quarter" idx="12"/>
          </p:nvPr>
        </p:nvSpPr>
        <p:spPr>
          <a:xfrm>
            <a:off x="254000" y="1637802"/>
            <a:ext cx="6116320" cy="428625"/>
          </a:xfrm>
        </p:spPr>
        <p:txBody>
          <a:bodyPr/>
          <a:lstStyle/>
          <a:p>
            <a:r>
              <a:rPr lang="zh-CN" altLang="en-US" dirty="0"/>
              <a:t>方舟编译器相关的视频录制和传播</a:t>
            </a:r>
            <a:r>
              <a:rPr lang="en-US" altLang="zh-CN" dirty="0"/>
              <a:t>——</a:t>
            </a:r>
            <a:r>
              <a:rPr lang="zh-CN" altLang="en-US" dirty="0"/>
              <a:t>知乎（小乖他爹）</a:t>
            </a:r>
          </a:p>
        </p:txBody>
      </p:sp>
      <p:sp>
        <p:nvSpPr>
          <p:cNvPr id="6" name="文本框 5">
            <a:extLst>
              <a:ext uri="{FF2B5EF4-FFF2-40B4-BE49-F238E27FC236}">
                <a16:creationId xmlns:a16="http://schemas.microsoft.com/office/drawing/2014/main" id="{9F482C5B-A9CC-4335-A00F-CF76793B77CB}"/>
              </a:ext>
            </a:extLst>
          </p:cNvPr>
          <p:cNvSpPr txBox="1"/>
          <p:nvPr/>
        </p:nvSpPr>
        <p:spPr>
          <a:xfrm>
            <a:off x="1130300" y="3055008"/>
            <a:ext cx="3454400" cy="1200329"/>
          </a:xfrm>
          <a:prstGeom prst="rect">
            <a:avLst/>
          </a:prstGeom>
          <a:noFill/>
        </p:spPr>
        <p:txBody>
          <a:bodyPr wrap="square" rtlCol="0">
            <a:spAutoFit/>
          </a:bodyPr>
          <a:lstStyle/>
          <a:p>
            <a:r>
              <a:rPr lang="zh-CN" altLang="en-US" dirty="0"/>
              <a:t>视频工作开始较晚，从</a:t>
            </a:r>
            <a:r>
              <a:rPr lang="en-US" altLang="zh-CN" dirty="0"/>
              <a:t>12</a:t>
            </a:r>
            <a:r>
              <a:rPr lang="zh-CN" altLang="en-US" dirty="0"/>
              <a:t>月</a:t>
            </a:r>
            <a:r>
              <a:rPr lang="en-US" altLang="zh-CN" dirty="0"/>
              <a:t>5</a:t>
            </a:r>
            <a:r>
              <a:rPr lang="zh-CN" altLang="en-US" dirty="0"/>
              <a:t>日开始发布，截止</a:t>
            </a:r>
            <a:r>
              <a:rPr lang="en-US" altLang="zh-CN" dirty="0"/>
              <a:t>12</a:t>
            </a:r>
            <a:r>
              <a:rPr lang="zh-CN" altLang="en-US" dirty="0"/>
              <a:t>月</a:t>
            </a:r>
            <a:r>
              <a:rPr lang="en-US" altLang="zh-CN" dirty="0"/>
              <a:t>28</a:t>
            </a:r>
            <a:r>
              <a:rPr lang="zh-CN" altLang="en-US" dirty="0"/>
              <a:t>日，视频播放量已经达到</a:t>
            </a:r>
            <a:r>
              <a:rPr lang="en-US" altLang="zh-CN" dirty="0"/>
              <a:t>7</a:t>
            </a:r>
            <a:r>
              <a:rPr lang="zh-CN" altLang="en-US" dirty="0"/>
              <a:t>万</a:t>
            </a:r>
            <a:r>
              <a:rPr lang="en-US" altLang="zh-CN" dirty="0"/>
              <a:t>4</a:t>
            </a:r>
            <a:r>
              <a:rPr lang="zh-CN" altLang="en-US" dirty="0"/>
              <a:t>千多次，获得</a:t>
            </a:r>
            <a:r>
              <a:rPr lang="en-US" altLang="zh-CN" dirty="0"/>
              <a:t>300</a:t>
            </a:r>
            <a:r>
              <a:rPr lang="zh-CN" altLang="en-US" dirty="0"/>
              <a:t>多次赞同。</a:t>
            </a:r>
          </a:p>
        </p:txBody>
      </p:sp>
      <p:graphicFrame>
        <p:nvGraphicFramePr>
          <p:cNvPr id="4" name="表格 3">
            <a:extLst>
              <a:ext uri="{FF2B5EF4-FFF2-40B4-BE49-F238E27FC236}">
                <a16:creationId xmlns:a16="http://schemas.microsoft.com/office/drawing/2014/main" id="{856D5F5E-35CF-4DDB-BD1C-EB93A137288E}"/>
              </a:ext>
            </a:extLst>
          </p:cNvPr>
          <p:cNvGraphicFramePr>
            <a:graphicFrameLocks noGrp="1"/>
          </p:cNvGraphicFramePr>
          <p:nvPr>
            <p:extLst>
              <p:ext uri="{D42A27DB-BD31-4B8C-83A1-F6EECF244321}">
                <p14:modId xmlns:p14="http://schemas.microsoft.com/office/powerpoint/2010/main" val="224851843"/>
              </p:ext>
            </p:extLst>
          </p:nvPr>
        </p:nvGraphicFramePr>
        <p:xfrm>
          <a:off x="6096000" y="1824628"/>
          <a:ext cx="4343400" cy="4842370"/>
        </p:xfrm>
        <a:graphic>
          <a:graphicData uri="http://schemas.openxmlformats.org/drawingml/2006/table">
            <a:tbl>
              <a:tblPr>
                <a:tableStyleId>{5C22544A-7EE6-4342-B048-85BDC9FD1C3A}</a:tableStyleId>
              </a:tblPr>
              <a:tblGrid>
                <a:gridCol w="980768">
                  <a:extLst>
                    <a:ext uri="{9D8B030D-6E8A-4147-A177-3AD203B41FA5}">
                      <a16:colId xmlns:a16="http://schemas.microsoft.com/office/drawing/2014/main" val="2580565833"/>
                    </a:ext>
                  </a:extLst>
                </a:gridCol>
                <a:gridCol w="840658">
                  <a:extLst>
                    <a:ext uri="{9D8B030D-6E8A-4147-A177-3AD203B41FA5}">
                      <a16:colId xmlns:a16="http://schemas.microsoft.com/office/drawing/2014/main" val="1310756727"/>
                    </a:ext>
                  </a:extLst>
                </a:gridCol>
                <a:gridCol w="840658">
                  <a:extLst>
                    <a:ext uri="{9D8B030D-6E8A-4147-A177-3AD203B41FA5}">
                      <a16:colId xmlns:a16="http://schemas.microsoft.com/office/drawing/2014/main" val="936299564"/>
                    </a:ext>
                  </a:extLst>
                </a:gridCol>
                <a:gridCol w="840658">
                  <a:extLst>
                    <a:ext uri="{9D8B030D-6E8A-4147-A177-3AD203B41FA5}">
                      <a16:colId xmlns:a16="http://schemas.microsoft.com/office/drawing/2014/main" val="3254514986"/>
                    </a:ext>
                  </a:extLst>
                </a:gridCol>
                <a:gridCol w="840658">
                  <a:extLst>
                    <a:ext uri="{9D8B030D-6E8A-4147-A177-3AD203B41FA5}">
                      <a16:colId xmlns:a16="http://schemas.microsoft.com/office/drawing/2014/main" val="2813027647"/>
                    </a:ext>
                  </a:extLst>
                </a:gridCol>
              </a:tblGrid>
              <a:tr h="186245">
                <a:tc>
                  <a:txBody>
                    <a:bodyPr/>
                    <a:lstStyle/>
                    <a:p>
                      <a:pPr algn="l" fontAlgn="b"/>
                      <a:r>
                        <a:rPr lang="zh-CN" altLang="en-US" sz="1000" u="none" strike="noStrike">
                          <a:effectLst/>
                        </a:rPr>
                        <a:t>日期</a:t>
                      </a:r>
                      <a:endParaRPr lang="zh-CN" altLang="en-US" sz="1000" b="0" i="0" u="none" strike="noStrike">
                        <a:effectLst/>
                        <a:latin typeface="Arial" panose="020B0604020202020204" pitchFamily="34" charset="0"/>
                      </a:endParaRPr>
                    </a:p>
                  </a:txBody>
                  <a:tcPr marL="9525" marR="9525" marT="9525" marB="0" anchor="b"/>
                </a:tc>
                <a:tc>
                  <a:txBody>
                    <a:bodyPr/>
                    <a:lstStyle/>
                    <a:p>
                      <a:pPr algn="l" fontAlgn="b"/>
                      <a:r>
                        <a:rPr lang="zh-CN" altLang="en-US" sz="1000" u="none" strike="noStrike">
                          <a:effectLst/>
                        </a:rPr>
                        <a:t>播放数</a:t>
                      </a:r>
                      <a:endParaRPr lang="zh-CN" altLang="en-US" sz="1000" b="0" i="0" u="none" strike="noStrike">
                        <a:effectLst/>
                        <a:latin typeface="Arial" panose="020B0604020202020204" pitchFamily="34" charset="0"/>
                      </a:endParaRPr>
                    </a:p>
                  </a:txBody>
                  <a:tcPr marL="9525" marR="9525" marT="9525" marB="0" anchor="b"/>
                </a:tc>
                <a:tc>
                  <a:txBody>
                    <a:bodyPr/>
                    <a:lstStyle/>
                    <a:p>
                      <a:pPr algn="l" fontAlgn="b"/>
                      <a:r>
                        <a:rPr lang="zh-CN" altLang="en-US" sz="1000" u="none" strike="noStrike" dirty="0">
                          <a:effectLst/>
                        </a:rPr>
                        <a:t>赞同数</a:t>
                      </a:r>
                      <a:endParaRPr lang="zh-CN" altLang="en-US" sz="1000" b="0" i="0" u="none" strike="noStrike" dirty="0">
                        <a:effectLst/>
                        <a:latin typeface="Arial" panose="020B0604020202020204" pitchFamily="34" charset="0"/>
                      </a:endParaRPr>
                    </a:p>
                  </a:txBody>
                  <a:tcPr marL="9525" marR="9525" marT="9525" marB="0" anchor="b"/>
                </a:tc>
                <a:tc>
                  <a:txBody>
                    <a:bodyPr/>
                    <a:lstStyle/>
                    <a:p>
                      <a:pPr algn="l" fontAlgn="b"/>
                      <a:r>
                        <a:rPr lang="zh-CN" altLang="en-US" sz="1000" u="none" strike="noStrike">
                          <a:effectLst/>
                        </a:rPr>
                        <a:t>评论数</a:t>
                      </a:r>
                      <a:endParaRPr lang="zh-CN" altLang="en-US" sz="1000" b="0" i="0" u="none" strike="noStrike">
                        <a:effectLst/>
                        <a:latin typeface="Arial" panose="020B0604020202020204" pitchFamily="34" charset="0"/>
                      </a:endParaRPr>
                    </a:p>
                  </a:txBody>
                  <a:tcPr marL="9525" marR="9525" marT="9525" marB="0" anchor="b"/>
                </a:tc>
                <a:tc>
                  <a:txBody>
                    <a:bodyPr/>
                    <a:lstStyle/>
                    <a:p>
                      <a:pPr algn="l" fontAlgn="b"/>
                      <a:r>
                        <a:rPr lang="zh-CN" altLang="en-US" sz="1000" u="none" strike="noStrike">
                          <a:effectLst/>
                        </a:rPr>
                        <a:t>收藏数</a:t>
                      </a:r>
                      <a:endParaRPr lang="zh-CN" altLang="en-US" sz="1000" b="0" i="0" u="none" strike="noStrike">
                        <a:effectLst/>
                        <a:latin typeface="Arial" panose="020B0604020202020204" pitchFamily="34" charset="0"/>
                      </a:endParaRPr>
                    </a:p>
                  </a:txBody>
                  <a:tcPr marL="9525" marR="9525" marT="9525" marB="0" anchor="b"/>
                </a:tc>
                <a:extLst>
                  <a:ext uri="{0D108BD9-81ED-4DB2-BD59-A6C34878D82A}">
                    <a16:rowId xmlns:a16="http://schemas.microsoft.com/office/drawing/2014/main" val="1831887685"/>
                  </a:ext>
                </a:extLst>
              </a:tr>
              <a:tr h="186245">
                <a:tc>
                  <a:txBody>
                    <a:bodyPr/>
                    <a:lstStyle/>
                    <a:p>
                      <a:pPr algn="l" fontAlgn="b"/>
                      <a:r>
                        <a:rPr lang="en-US" altLang="zh-CN" sz="1000" u="none" strike="noStrike">
                          <a:effectLst/>
                        </a:rPr>
                        <a:t>2019-12-28</a:t>
                      </a:r>
                      <a:endParaRPr lang="en-US" altLang="zh-CN" sz="1000" b="0" i="0" u="none" strike="noStrike">
                        <a:effectLst/>
                        <a:latin typeface="Arial" panose="020B0604020202020204" pitchFamily="34" charset="0"/>
                      </a:endParaRPr>
                    </a:p>
                  </a:txBody>
                  <a:tcPr marL="9525" marR="9525" marT="9525" marB="0" anchor="b"/>
                </a:tc>
                <a:tc>
                  <a:txBody>
                    <a:bodyPr/>
                    <a:lstStyle/>
                    <a:p>
                      <a:pPr algn="r" fontAlgn="b"/>
                      <a:r>
                        <a:rPr lang="en-US" altLang="zh-CN" sz="1000" u="none" strike="noStrike">
                          <a:effectLst/>
                        </a:rPr>
                        <a:t>750</a:t>
                      </a:r>
                      <a:endParaRPr lang="en-US" altLang="zh-CN" sz="1000" b="0" i="0" u="none" strike="noStrike">
                        <a:effectLst/>
                        <a:latin typeface="Arial" panose="020B0604020202020204" pitchFamily="34" charset="0"/>
                      </a:endParaRPr>
                    </a:p>
                  </a:txBody>
                  <a:tcPr marL="9525" marR="9525" marT="9525" marB="0" anchor="b"/>
                </a:tc>
                <a:tc>
                  <a:txBody>
                    <a:bodyPr/>
                    <a:lstStyle/>
                    <a:p>
                      <a:pPr algn="r" fontAlgn="b"/>
                      <a:r>
                        <a:rPr lang="en-US" altLang="zh-CN" sz="1000" u="none" strike="noStrike">
                          <a:effectLst/>
                        </a:rPr>
                        <a:t>11</a:t>
                      </a:r>
                      <a:endParaRPr lang="en-US" altLang="zh-CN" sz="1000" b="0" i="0" u="none" strike="noStrike">
                        <a:effectLst/>
                        <a:latin typeface="Arial" panose="020B0604020202020204" pitchFamily="34" charset="0"/>
                      </a:endParaRPr>
                    </a:p>
                  </a:txBody>
                  <a:tcPr marL="9525" marR="9525" marT="9525" marB="0" anchor="b"/>
                </a:tc>
                <a:tc>
                  <a:txBody>
                    <a:bodyPr/>
                    <a:lstStyle/>
                    <a:p>
                      <a:pPr algn="r" fontAlgn="b"/>
                      <a:r>
                        <a:rPr lang="en-US" altLang="zh-CN" sz="1000" u="none" strike="noStrike">
                          <a:effectLst/>
                        </a:rPr>
                        <a:t>1</a:t>
                      </a:r>
                      <a:endParaRPr lang="en-US" altLang="zh-CN" sz="1000" b="0" i="0" u="none" strike="noStrike">
                        <a:effectLst/>
                        <a:latin typeface="Arial" panose="020B0604020202020204" pitchFamily="34" charset="0"/>
                      </a:endParaRPr>
                    </a:p>
                  </a:txBody>
                  <a:tcPr marL="9525" marR="9525" marT="9525" marB="0" anchor="b"/>
                </a:tc>
                <a:tc>
                  <a:txBody>
                    <a:bodyPr/>
                    <a:lstStyle/>
                    <a:p>
                      <a:pPr algn="r" fontAlgn="b"/>
                      <a:r>
                        <a:rPr lang="en-US" altLang="zh-CN" sz="1000" u="none" strike="noStrike">
                          <a:effectLst/>
                        </a:rPr>
                        <a:t>0</a:t>
                      </a:r>
                      <a:endParaRPr lang="en-US" altLang="zh-CN" sz="1000" b="0" i="0" u="none" strike="noStrike">
                        <a:effectLst/>
                        <a:latin typeface="Arial" panose="020B0604020202020204" pitchFamily="34" charset="0"/>
                      </a:endParaRPr>
                    </a:p>
                  </a:txBody>
                  <a:tcPr marL="9525" marR="9525" marT="9525" marB="0" anchor="b"/>
                </a:tc>
                <a:extLst>
                  <a:ext uri="{0D108BD9-81ED-4DB2-BD59-A6C34878D82A}">
                    <a16:rowId xmlns:a16="http://schemas.microsoft.com/office/drawing/2014/main" val="3336768079"/>
                  </a:ext>
                </a:extLst>
              </a:tr>
              <a:tr h="186245">
                <a:tc>
                  <a:txBody>
                    <a:bodyPr/>
                    <a:lstStyle/>
                    <a:p>
                      <a:pPr algn="l" fontAlgn="b"/>
                      <a:r>
                        <a:rPr lang="en-US" altLang="zh-CN" sz="1000" u="none" strike="noStrike">
                          <a:effectLst/>
                        </a:rPr>
                        <a:t>2019-12-27</a:t>
                      </a:r>
                      <a:endParaRPr lang="en-US" altLang="zh-CN" sz="1000" b="0" i="0" u="none" strike="noStrike">
                        <a:effectLst/>
                        <a:latin typeface="Arial" panose="020B0604020202020204" pitchFamily="34" charset="0"/>
                      </a:endParaRPr>
                    </a:p>
                  </a:txBody>
                  <a:tcPr marL="9525" marR="9525" marT="9525" marB="0" anchor="b"/>
                </a:tc>
                <a:tc>
                  <a:txBody>
                    <a:bodyPr/>
                    <a:lstStyle/>
                    <a:p>
                      <a:pPr algn="r" fontAlgn="b"/>
                      <a:r>
                        <a:rPr lang="en-US" altLang="zh-CN" sz="1000" u="none" strike="noStrike">
                          <a:effectLst/>
                        </a:rPr>
                        <a:t>64</a:t>
                      </a:r>
                      <a:endParaRPr lang="en-US" altLang="zh-CN" sz="1000" b="0" i="0" u="none" strike="noStrike">
                        <a:effectLst/>
                        <a:latin typeface="Arial" panose="020B0604020202020204" pitchFamily="34" charset="0"/>
                      </a:endParaRPr>
                    </a:p>
                  </a:txBody>
                  <a:tcPr marL="9525" marR="9525" marT="9525" marB="0" anchor="b"/>
                </a:tc>
                <a:tc>
                  <a:txBody>
                    <a:bodyPr/>
                    <a:lstStyle/>
                    <a:p>
                      <a:pPr algn="r" fontAlgn="b"/>
                      <a:r>
                        <a:rPr lang="en-US" altLang="zh-CN" sz="1000" u="none" strike="noStrike">
                          <a:effectLst/>
                        </a:rPr>
                        <a:t>1</a:t>
                      </a:r>
                      <a:endParaRPr lang="en-US" altLang="zh-CN" sz="1000" b="0" i="0" u="none" strike="noStrike">
                        <a:effectLst/>
                        <a:latin typeface="Arial" panose="020B0604020202020204" pitchFamily="34" charset="0"/>
                      </a:endParaRPr>
                    </a:p>
                  </a:txBody>
                  <a:tcPr marL="9525" marR="9525" marT="9525" marB="0" anchor="b"/>
                </a:tc>
                <a:tc>
                  <a:txBody>
                    <a:bodyPr/>
                    <a:lstStyle/>
                    <a:p>
                      <a:pPr algn="r" fontAlgn="b"/>
                      <a:r>
                        <a:rPr lang="en-US" altLang="zh-CN" sz="1000" u="none" strike="noStrike">
                          <a:effectLst/>
                        </a:rPr>
                        <a:t>0</a:t>
                      </a:r>
                      <a:endParaRPr lang="en-US" altLang="zh-CN" sz="1000" b="0" i="0" u="none" strike="noStrike">
                        <a:effectLst/>
                        <a:latin typeface="Arial" panose="020B0604020202020204" pitchFamily="34" charset="0"/>
                      </a:endParaRPr>
                    </a:p>
                  </a:txBody>
                  <a:tcPr marL="9525" marR="9525" marT="9525" marB="0" anchor="b"/>
                </a:tc>
                <a:tc>
                  <a:txBody>
                    <a:bodyPr/>
                    <a:lstStyle/>
                    <a:p>
                      <a:pPr algn="r" fontAlgn="b"/>
                      <a:r>
                        <a:rPr lang="en-US" altLang="zh-CN" sz="1000" u="none" strike="noStrike">
                          <a:effectLst/>
                        </a:rPr>
                        <a:t>0</a:t>
                      </a:r>
                      <a:endParaRPr lang="en-US" altLang="zh-CN" sz="1000" b="0" i="0" u="none" strike="noStrike">
                        <a:effectLst/>
                        <a:latin typeface="Arial" panose="020B0604020202020204" pitchFamily="34" charset="0"/>
                      </a:endParaRPr>
                    </a:p>
                  </a:txBody>
                  <a:tcPr marL="9525" marR="9525" marT="9525" marB="0" anchor="b"/>
                </a:tc>
                <a:extLst>
                  <a:ext uri="{0D108BD9-81ED-4DB2-BD59-A6C34878D82A}">
                    <a16:rowId xmlns:a16="http://schemas.microsoft.com/office/drawing/2014/main" val="2360872841"/>
                  </a:ext>
                </a:extLst>
              </a:tr>
              <a:tr h="186245">
                <a:tc>
                  <a:txBody>
                    <a:bodyPr/>
                    <a:lstStyle/>
                    <a:p>
                      <a:pPr algn="l" fontAlgn="b"/>
                      <a:r>
                        <a:rPr lang="en-US" altLang="zh-CN" sz="1000" u="none" strike="noStrike">
                          <a:effectLst/>
                        </a:rPr>
                        <a:t>2019-12-26</a:t>
                      </a:r>
                      <a:endParaRPr lang="en-US" altLang="zh-CN" sz="1000" b="0" i="0" u="none" strike="noStrike">
                        <a:effectLst/>
                        <a:latin typeface="Arial" panose="020B0604020202020204" pitchFamily="34" charset="0"/>
                      </a:endParaRPr>
                    </a:p>
                  </a:txBody>
                  <a:tcPr marL="9525" marR="9525" marT="9525" marB="0" anchor="b"/>
                </a:tc>
                <a:tc>
                  <a:txBody>
                    <a:bodyPr/>
                    <a:lstStyle/>
                    <a:p>
                      <a:pPr algn="r" fontAlgn="b"/>
                      <a:r>
                        <a:rPr lang="en-US" altLang="zh-CN" sz="1000" u="none" strike="noStrike">
                          <a:effectLst/>
                        </a:rPr>
                        <a:t>189</a:t>
                      </a:r>
                      <a:endParaRPr lang="en-US" altLang="zh-CN" sz="1000" b="0" i="0" u="none" strike="noStrike">
                        <a:effectLst/>
                        <a:latin typeface="Arial" panose="020B0604020202020204" pitchFamily="34" charset="0"/>
                      </a:endParaRPr>
                    </a:p>
                  </a:txBody>
                  <a:tcPr marL="9525" marR="9525" marT="9525" marB="0" anchor="b"/>
                </a:tc>
                <a:tc>
                  <a:txBody>
                    <a:bodyPr/>
                    <a:lstStyle/>
                    <a:p>
                      <a:pPr algn="r" fontAlgn="b"/>
                      <a:r>
                        <a:rPr lang="en-US" altLang="zh-CN" sz="1000" u="none" strike="noStrike">
                          <a:effectLst/>
                        </a:rPr>
                        <a:t>1</a:t>
                      </a:r>
                      <a:endParaRPr lang="en-US" altLang="zh-CN" sz="1000" b="0" i="0" u="none" strike="noStrike">
                        <a:effectLst/>
                        <a:latin typeface="Arial" panose="020B0604020202020204" pitchFamily="34" charset="0"/>
                      </a:endParaRPr>
                    </a:p>
                  </a:txBody>
                  <a:tcPr marL="9525" marR="9525" marT="9525" marB="0" anchor="b"/>
                </a:tc>
                <a:tc>
                  <a:txBody>
                    <a:bodyPr/>
                    <a:lstStyle/>
                    <a:p>
                      <a:pPr algn="r" fontAlgn="b"/>
                      <a:r>
                        <a:rPr lang="en-US" altLang="zh-CN" sz="1000" u="none" strike="noStrike">
                          <a:effectLst/>
                        </a:rPr>
                        <a:t>0</a:t>
                      </a:r>
                      <a:endParaRPr lang="en-US" altLang="zh-CN" sz="1000" b="0" i="0" u="none" strike="noStrike">
                        <a:effectLst/>
                        <a:latin typeface="Arial" panose="020B0604020202020204" pitchFamily="34" charset="0"/>
                      </a:endParaRPr>
                    </a:p>
                  </a:txBody>
                  <a:tcPr marL="9525" marR="9525" marT="9525" marB="0" anchor="b"/>
                </a:tc>
                <a:tc>
                  <a:txBody>
                    <a:bodyPr/>
                    <a:lstStyle/>
                    <a:p>
                      <a:pPr algn="r" fontAlgn="b"/>
                      <a:r>
                        <a:rPr lang="en-US" altLang="zh-CN" sz="1000" u="none" strike="noStrike">
                          <a:effectLst/>
                        </a:rPr>
                        <a:t>0</a:t>
                      </a:r>
                      <a:endParaRPr lang="en-US" altLang="zh-CN" sz="1000" b="0" i="0" u="none" strike="noStrike">
                        <a:effectLst/>
                        <a:latin typeface="Arial" panose="020B0604020202020204" pitchFamily="34" charset="0"/>
                      </a:endParaRPr>
                    </a:p>
                  </a:txBody>
                  <a:tcPr marL="9525" marR="9525" marT="9525" marB="0" anchor="b"/>
                </a:tc>
                <a:extLst>
                  <a:ext uri="{0D108BD9-81ED-4DB2-BD59-A6C34878D82A}">
                    <a16:rowId xmlns:a16="http://schemas.microsoft.com/office/drawing/2014/main" val="150110299"/>
                  </a:ext>
                </a:extLst>
              </a:tr>
              <a:tr h="186245">
                <a:tc>
                  <a:txBody>
                    <a:bodyPr/>
                    <a:lstStyle/>
                    <a:p>
                      <a:pPr algn="l" fontAlgn="b"/>
                      <a:r>
                        <a:rPr lang="en-US" altLang="zh-CN" sz="1000" u="none" strike="noStrike">
                          <a:effectLst/>
                        </a:rPr>
                        <a:t>2019-12-25</a:t>
                      </a:r>
                      <a:endParaRPr lang="en-US" altLang="zh-CN" sz="1000" b="0" i="0" u="none" strike="noStrike">
                        <a:effectLst/>
                        <a:latin typeface="Arial" panose="020B0604020202020204" pitchFamily="34" charset="0"/>
                      </a:endParaRPr>
                    </a:p>
                  </a:txBody>
                  <a:tcPr marL="9525" marR="9525" marT="9525" marB="0" anchor="b"/>
                </a:tc>
                <a:tc>
                  <a:txBody>
                    <a:bodyPr/>
                    <a:lstStyle/>
                    <a:p>
                      <a:pPr algn="r" fontAlgn="b"/>
                      <a:r>
                        <a:rPr lang="en-US" altLang="zh-CN" sz="1000" u="none" strike="noStrike">
                          <a:effectLst/>
                        </a:rPr>
                        <a:t>320</a:t>
                      </a:r>
                      <a:endParaRPr lang="en-US" altLang="zh-CN" sz="1000" b="0" i="0" u="none" strike="noStrike">
                        <a:effectLst/>
                        <a:latin typeface="Arial" panose="020B0604020202020204" pitchFamily="34" charset="0"/>
                      </a:endParaRPr>
                    </a:p>
                  </a:txBody>
                  <a:tcPr marL="9525" marR="9525" marT="9525" marB="0" anchor="b"/>
                </a:tc>
                <a:tc>
                  <a:txBody>
                    <a:bodyPr/>
                    <a:lstStyle/>
                    <a:p>
                      <a:pPr algn="r" fontAlgn="b"/>
                      <a:r>
                        <a:rPr lang="en-US" altLang="zh-CN" sz="1000" u="none" strike="noStrike">
                          <a:effectLst/>
                        </a:rPr>
                        <a:t>0</a:t>
                      </a:r>
                      <a:endParaRPr lang="en-US" altLang="zh-CN" sz="1000" b="0" i="0" u="none" strike="noStrike">
                        <a:effectLst/>
                        <a:latin typeface="Arial" panose="020B0604020202020204" pitchFamily="34" charset="0"/>
                      </a:endParaRPr>
                    </a:p>
                  </a:txBody>
                  <a:tcPr marL="9525" marR="9525" marT="9525" marB="0" anchor="b"/>
                </a:tc>
                <a:tc>
                  <a:txBody>
                    <a:bodyPr/>
                    <a:lstStyle/>
                    <a:p>
                      <a:pPr algn="r" fontAlgn="b"/>
                      <a:r>
                        <a:rPr lang="en-US" altLang="zh-CN" sz="1000" u="none" strike="noStrike">
                          <a:effectLst/>
                        </a:rPr>
                        <a:t>0</a:t>
                      </a:r>
                      <a:endParaRPr lang="en-US" altLang="zh-CN" sz="1000" b="0" i="0" u="none" strike="noStrike">
                        <a:effectLst/>
                        <a:latin typeface="Arial" panose="020B0604020202020204" pitchFamily="34" charset="0"/>
                      </a:endParaRPr>
                    </a:p>
                  </a:txBody>
                  <a:tcPr marL="9525" marR="9525" marT="9525" marB="0" anchor="b"/>
                </a:tc>
                <a:tc>
                  <a:txBody>
                    <a:bodyPr/>
                    <a:lstStyle/>
                    <a:p>
                      <a:pPr algn="r" fontAlgn="b"/>
                      <a:r>
                        <a:rPr lang="en-US" altLang="zh-CN" sz="1000" u="none" strike="noStrike">
                          <a:effectLst/>
                        </a:rPr>
                        <a:t>0</a:t>
                      </a:r>
                      <a:endParaRPr lang="en-US" altLang="zh-CN" sz="1000" b="0" i="0" u="none" strike="noStrike">
                        <a:effectLst/>
                        <a:latin typeface="Arial" panose="020B0604020202020204" pitchFamily="34" charset="0"/>
                      </a:endParaRPr>
                    </a:p>
                  </a:txBody>
                  <a:tcPr marL="9525" marR="9525" marT="9525" marB="0" anchor="b"/>
                </a:tc>
                <a:extLst>
                  <a:ext uri="{0D108BD9-81ED-4DB2-BD59-A6C34878D82A}">
                    <a16:rowId xmlns:a16="http://schemas.microsoft.com/office/drawing/2014/main" val="1546319518"/>
                  </a:ext>
                </a:extLst>
              </a:tr>
              <a:tr h="186245">
                <a:tc>
                  <a:txBody>
                    <a:bodyPr/>
                    <a:lstStyle/>
                    <a:p>
                      <a:pPr algn="l" fontAlgn="b"/>
                      <a:r>
                        <a:rPr lang="en-US" altLang="zh-CN" sz="1000" u="none" strike="noStrike">
                          <a:effectLst/>
                        </a:rPr>
                        <a:t>2019-12-24</a:t>
                      </a:r>
                      <a:endParaRPr lang="en-US" altLang="zh-CN" sz="1000" b="0" i="0" u="none" strike="noStrike">
                        <a:effectLst/>
                        <a:latin typeface="Arial" panose="020B0604020202020204" pitchFamily="34" charset="0"/>
                      </a:endParaRPr>
                    </a:p>
                  </a:txBody>
                  <a:tcPr marL="9525" marR="9525" marT="9525" marB="0" anchor="b"/>
                </a:tc>
                <a:tc>
                  <a:txBody>
                    <a:bodyPr/>
                    <a:lstStyle/>
                    <a:p>
                      <a:pPr algn="r" fontAlgn="b"/>
                      <a:r>
                        <a:rPr lang="en-US" altLang="zh-CN" sz="1000" u="none" strike="noStrike">
                          <a:effectLst/>
                        </a:rPr>
                        <a:t>379</a:t>
                      </a:r>
                      <a:endParaRPr lang="en-US" altLang="zh-CN" sz="1000" b="0" i="0" u="none" strike="noStrike">
                        <a:effectLst/>
                        <a:latin typeface="Arial" panose="020B0604020202020204" pitchFamily="34" charset="0"/>
                      </a:endParaRPr>
                    </a:p>
                  </a:txBody>
                  <a:tcPr marL="9525" marR="9525" marT="9525" marB="0" anchor="b"/>
                </a:tc>
                <a:tc>
                  <a:txBody>
                    <a:bodyPr/>
                    <a:lstStyle/>
                    <a:p>
                      <a:pPr algn="r" fontAlgn="b"/>
                      <a:r>
                        <a:rPr lang="en-US" altLang="zh-CN" sz="1000" u="none" strike="noStrike">
                          <a:effectLst/>
                        </a:rPr>
                        <a:t>0</a:t>
                      </a:r>
                      <a:endParaRPr lang="en-US" altLang="zh-CN" sz="1000" b="0" i="0" u="none" strike="noStrike">
                        <a:effectLst/>
                        <a:latin typeface="Arial" panose="020B0604020202020204" pitchFamily="34" charset="0"/>
                      </a:endParaRPr>
                    </a:p>
                  </a:txBody>
                  <a:tcPr marL="9525" marR="9525" marT="9525" marB="0" anchor="b"/>
                </a:tc>
                <a:tc>
                  <a:txBody>
                    <a:bodyPr/>
                    <a:lstStyle/>
                    <a:p>
                      <a:pPr algn="r" fontAlgn="b"/>
                      <a:r>
                        <a:rPr lang="en-US" altLang="zh-CN" sz="1000" u="none" strike="noStrike">
                          <a:effectLst/>
                        </a:rPr>
                        <a:t>0</a:t>
                      </a:r>
                      <a:endParaRPr lang="en-US" altLang="zh-CN" sz="1000" b="0" i="0" u="none" strike="noStrike">
                        <a:effectLst/>
                        <a:latin typeface="Arial" panose="020B0604020202020204" pitchFamily="34" charset="0"/>
                      </a:endParaRPr>
                    </a:p>
                  </a:txBody>
                  <a:tcPr marL="9525" marR="9525" marT="9525" marB="0" anchor="b"/>
                </a:tc>
                <a:tc>
                  <a:txBody>
                    <a:bodyPr/>
                    <a:lstStyle/>
                    <a:p>
                      <a:pPr algn="r" fontAlgn="b"/>
                      <a:r>
                        <a:rPr lang="en-US" altLang="zh-CN" sz="1000" u="none" strike="noStrike">
                          <a:effectLst/>
                        </a:rPr>
                        <a:t>0</a:t>
                      </a:r>
                      <a:endParaRPr lang="en-US" altLang="zh-CN" sz="1000" b="0" i="0" u="none" strike="noStrike">
                        <a:effectLst/>
                        <a:latin typeface="Arial" panose="020B0604020202020204" pitchFamily="34" charset="0"/>
                      </a:endParaRPr>
                    </a:p>
                  </a:txBody>
                  <a:tcPr marL="9525" marR="9525" marT="9525" marB="0" anchor="b"/>
                </a:tc>
                <a:extLst>
                  <a:ext uri="{0D108BD9-81ED-4DB2-BD59-A6C34878D82A}">
                    <a16:rowId xmlns:a16="http://schemas.microsoft.com/office/drawing/2014/main" val="2192064002"/>
                  </a:ext>
                </a:extLst>
              </a:tr>
              <a:tr h="186245">
                <a:tc>
                  <a:txBody>
                    <a:bodyPr/>
                    <a:lstStyle/>
                    <a:p>
                      <a:pPr algn="l" fontAlgn="b"/>
                      <a:r>
                        <a:rPr lang="en-US" altLang="zh-CN" sz="1000" u="none" strike="noStrike">
                          <a:effectLst/>
                        </a:rPr>
                        <a:t>2019-12-23</a:t>
                      </a:r>
                      <a:endParaRPr lang="en-US" altLang="zh-CN" sz="1000" b="0" i="0" u="none" strike="noStrike">
                        <a:effectLst/>
                        <a:latin typeface="Arial" panose="020B0604020202020204" pitchFamily="34" charset="0"/>
                      </a:endParaRPr>
                    </a:p>
                  </a:txBody>
                  <a:tcPr marL="9525" marR="9525" marT="9525" marB="0" anchor="b"/>
                </a:tc>
                <a:tc>
                  <a:txBody>
                    <a:bodyPr/>
                    <a:lstStyle/>
                    <a:p>
                      <a:pPr algn="r" fontAlgn="b"/>
                      <a:r>
                        <a:rPr lang="en-US" altLang="zh-CN" sz="1000" u="none" strike="noStrike">
                          <a:effectLst/>
                        </a:rPr>
                        <a:t>701</a:t>
                      </a:r>
                      <a:endParaRPr lang="en-US" altLang="zh-CN" sz="1000" b="0" i="0" u="none" strike="noStrike">
                        <a:effectLst/>
                        <a:latin typeface="Arial" panose="020B0604020202020204" pitchFamily="34" charset="0"/>
                      </a:endParaRPr>
                    </a:p>
                  </a:txBody>
                  <a:tcPr marL="9525" marR="9525" marT="9525" marB="0" anchor="b"/>
                </a:tc>
                <a:tc>
                  <a:txBody>
                    <a:bodyPr/>
                    <a:lstStyle/>
                    <a:p>
                      <a:pPr algn="r" fontAlgn="b"/>
                      <a:r>
                        <a:rPr lang="en-US" altLang="zh-CN" sz="1000" u="none" strike="noStrike">
                          <a:effectLst/>
                        </a:rPr>
                        <a:t>1</a:t>
                      </a:r>
                      <a:endParaRPr lang="en-US" altLang="zh-CN" sz="1000" b="0" i="0" u="none" strike="noStrike">
                        <a:effectLst/>
                        <a:latin typeface="Arial" panose="020B0604020202020204" pitchFamily="34" charset="0"/>
                      </a:endParaRPr>
                    </a:p>
                  </a:txBody>
                  <a:tcPr marL="9525" marR="9525" marT="9525" marB="0" anchor="b"/>
                </a:tc>
                <a:tc>
                  <a:txBody>
                    <a:bodyPr/>
                    <a:lstStyle/>
                    <a:p>
                      <a:pPr algn="r" fontAlgn="b"/>
                      <a:r>
                        <a:rPr lang="en-US" altLang="zh-CN" sz="1000" u="none" strike="noStrike">
                          <a:effectLst/>
                        </a:rPr>
                        <a:t>0</a:t>
                      </a:r>
                      <a:endParaRPr lang="en-US" altLang="zh-CN" sz="1000" b="0" i="0" u="none" strike="noStrike">
                        <a:effectLst/>
                        <a:latin typeface="Arial" panose="020B0604020202020204" pitchFamily="34" charset="0"/>
                      </a:endParaRPr>
                    </a:p>
                  </a:txBody>
                  <a:tcPr marL="9525" marR="9525" marT="9525" marB="0" anchor="b"/>
                </a:tc>
                <a:tc>
                  <a:txBody>
                    <a:bodyPr/>
                    <a:lstStyle/>
                    <a:p>
                      <a:pPr algn="r" fontAlgn="b"/>
                      <a:r>
                        <a:rPr lang="en-US" altLang="zh-CN" sz="1000" u="none" strike="noStrike">
                          <a:effectLst/>
                        </a:rPr>
                        <a:t>0</a:t>
                      </a:r>
                      <a:endParaRPr lang="en-US" altLang="zh-CN" sz="1000" b="0" i="0" u="none" strike="noStrike">
                        <a:effectLst/>
                        <a:latin typeface="Arial" panose="020B0604020202020204" pitchFamily="34" charset="0"/>
                      </a:endParaRPr>
                    </a:p>
                  </a:txBody>
                  <a:tcPr marL="9525" marR="9525" marT="9525" marB="0" anchor="b"/>
                </a:tc>
                <a:extLst>
                  <a:ext uri="{0D108BD9-81ED-4DB2-BD59-A6C34878D82A}">
                    <a16:rowId xmlns:a16="http://schemas.microsoft.com/office/drawing/2014/main" val="3618905076"/>
                  </a:ext>
                </a:extLst>
              </a:tr>
              <a:tr h="186245">
                <a:tc>
                  <a:txBody>
                    <a:bodyPr/>
                    <a:lstStyle/>
                    <a:p>
                      <a:pPr algn="l" fontAlgn="b"/>
                      <a:r>
                        <a:rPr lang="en-US" altLang="zh-CN" sz="1000" u="none" strike="noStrike">
                          <a:effectLst/>
                        </a:rPr>
                        <a:t>2019-12-22</a:t>
                      </a:r>
                      <a:endParaRPr lang="en-US" altLang="zh-CN" sz="1000" b="0" i="0" u="none" strike="noStrike">
                        <a:effectLst/>
                        <a:latin typeface="Arial" panose="020B0604020202020204" pitchFamily="34" charset="0"/>
                      </a:endParaRPr>
                    </a:p>
                  </a:txBody>
                  <a:tcPr marL="9525" marR="9525" marT="9525" marB="0" anchor="b"/>
                </a:tc>
                <a:tc>
                  <a:txBody>
                    <a:bodyPr/>
                    <a:lstStyle/>
                    <a:p>
                      <a:pPr algn="r" fontAlgn="b"/>
                      <a:r>
                        <a:rPr lang="en-US" altLang="zh-CN" sz="1000" u="none" strike="noStrike">
                          <a:effectLst/>
                        </a:rPr>
                        <a:t>663</a:t>
                      </a:r>
                      <a:endParaRPr lang="en-US" altLang="zh-CN" sz="1000" b="0" i="0" u="none" strike="noStrike">
                        <a:effectLst/>
                        <a:latin typeface="Arial" panose="020B0604020202020204" pitchFamily="34" charset="0"/>
                      </a:endParaRPr>
                    </a:p>
                  </a:txBody>
                  <a:tcPr marL="9525" marR="9525" marT="9525" marB="0" anchor="b"/>
                </a:tc>
                <a:tc>
                  <a:txBody>
                    <a:bodyPr/>
                    <a:lstStyle/>
                    <a:p>
                      <a:pPr algn="r" fontAlgn="b"/>
                      <a:r>
                        <a:rPr lang="en-US" altLang="zh-CN" sz="1000" u="none" strike="noStrike">
                          <a:effectLst/>
                        </a:rPr>
                        <a:t>2</a:t>
                      </a:r>
                      <a:endParaRPr lang="en-US" altLang="zh-CN" sz="1000" b="0" i="0" u="none" strike="noStrike">
                        <a:effectLst/>
                        <a:latin typeface="Arial" panose="020B0604020202020204" pitchFamily="34" charset="0"/>
                      </a:endParaRPr>
                    </a:p>
                  </a:txBody>
                  <a:tcPr marL="9525" marR="9525" marT="9525" marB="0" anchor="b"/>
                </a:tc>
                <a:tc>
                  <a:txBody>
                    <a:bodyPr/>
                    <a:lstStyle/>
                    <a:p>
                      <a:pPr algn="r" fontAlgn="b"/>
                      <a:r>
                        <a:rPr lang="en-US" altLang="zh-CN" sz="1000" u="none" strike="noStrike">
                          <a:effectLst/>
                        </a:rPr>
                        <a:t>0</a:t>
                      </a:r>
                      <a:endParaRPr lang="en-US" altLang="zh-CN" sz="1000" b="0" i="0" u="none" strike="noStrike">
                        <a:effectLst/>
                        <a:latin typeface="Arial" panose="020B0604020202020204" pitchFamily="34" charset="0"/>
                      </a:endParaRPr>
                    </a:p>
                  </a:txBody>
                  <a:tcPr marL="9525" marR="9525" marT="9525" marB="0" anchor="b"/>
                </a:tc>
                <a:tc>
                  <a:txBody>
                    <a:bodyPr/>
                    <a:lstStyle/>
                    <a:p>
                      <a:pPr algn="r" fontAlgn="b"/>
                      <a:r>
                        <a:rPr lang="en-US" altLang="zh-CN" sz="1000" u="none" strike="noStrike">
                          <a:effectLst/>
                        </a:rPr>
                        <a:t>0</a:t>
                      </a:r>
                      <a:endParaRPr lang="en-US" altLang="zh-CN" sz="1000" b="0" i="0" u="none" strike="noStrike">
                        <a:effectLst/>
                        <a:latin typeface="Arial" panose="020B0604020202020204" pitchFamily="34" charset="0"/>
                      </a:endParaRPr>
                    </a:p>
                  </a:txBody>
                  <a:tcPr marL="9525" marR="9525" marT="9525" marB="0" anchor="b"/>
                </a:tc>
                <a:extLst>
                  <a:ext uri="{0D108BD9-81ED-4DB2-BD59-A6C34878D82A}">
                    <a16:rowId xmlns:a16="http://schemas.microsoft.com/office/drawing/2014/main" val="1587026898"/>
                  </a:ext>
                </a:extLst>
              </a:tr>
              <a:tr h="186245">
                <a:tc>
                  <a:txBody>
                    <a:bodyPr/>
                    <a:lstStyle/>
                    <a:p>
                      <a:pPr algn="l" fontAlgn="b"/>
                      <a:r>
                        <a:rPr lang="en-US" altLang="zh-CN" sz="1000" u="none" strike="noStrike">
                          <a:effectLst/>
                        </a:rPr>
                        <a:t>2019-12-21</a:t>
                      </a:r>
                      <a:endParaRPr lang="en-US" altLang="zh-CN" sz="1000" b="0" i="0" u="none" strike="noStrike">
                        <a:effectLst/>
                        <a:latin typeface="Arial" panose="020B0604020202020204" pitchFamily="34" charset="0"/>
                      </a:endParaRPr>
                    </a:p>
                  </a:txBody>
                  <a:tcPr marL="9525" marR="9525" marT="9525" marB="0" anchor="b"/>
                </a:tc>
                <a:tc>
                  <a:txBody>
                    <a:bodyPr/>
                    <a:lstStyle/>
                    <a:p>
                      <a:pPr algn="r" fontAlgn="b"/>
                      <a:r>
                        <a:rPr lang="en-US" altLang="zh-CN" sz="1000" u="none" strike="noStrike">
                          <a:effectLst/>
                        </a:rPr>
                        <a:t>700</a:t>
                      </a:r>
                      <a:endParaRPr lang="en-US" altLang="zh-CN" sz="1000" b="0" i="0" u="none" strike="noStrike">
                        <a:effectLst/>
                        <a:latin typeface="Arial" panose="020B0604020202020204" pitchFamily="34" charset="0"/>
                      </a:endParaRPr>
                    </a:p>
                  </a:txBody>
                  <a:tcPr marL="9525" marR="9525" marT="9525" marB="0" anchor="b"/>
                </a:tc>
                <a:tc>
                  <a:txBody>
                    <a:bodyPr/>
                    <a:lstStyle/>
                    <a:p>
                      <a:pPr algn="r" fontAlgn="b"/>
                      <a:r>
                        <a:rPr lang="en-US" altLang="zh-CN" sz="1000" u="none" strike="noStrike">
                          <a:effectLst/>
                        </a:rPr>
                        <a:t>1</a:t>
                      </a:r>
                      <a:endParaRPr lang="en-US" altLang="zh-CN" sz="1000" b="0" i="0" u="none" strike="noStrike">
                        <a:effectLst/>
                        <a:latin typeface="Arial" panose="020B0604020202020204" pitchFamily="34" charset="0"/>
                      </a:endParaRPr>
                    </a:p>
                  </a:txBody>
                  <a:tcPr marL="9525" marR="9525" marT="9525" marB="0" anchor="b"/>
                </a:tc>
                <a:tc>
                  <a:txBody>
                    <a:bodyPr/>
                    <a:lstStyle/>
                    <a:p>
                      <a:pPr algn="r" fontAlgn="b"/>
                      <a:r>
                        <a:rPr lang="en-US" altLang="zh-CN" sz="1000" u="none" strike="noStrike">
                          <a:effectLst/>
                        </a:rPr>
                        <a:t>0</a:t>
                      </a:r>
                      <a:endParaRPr lang="en-US" altLang="zh-CN" sz="1000" b="0" i="0" u="none" strike="noStrike">
                        <a:effectLst/>
                        <a:latin typeface="Arial" panose="020B0604020202020204" pitchFamily="34" charset="0"/>
                      </a:endParaRPr>
                    </a:p>
                  </a:txBody>
                  <a:tcPr marL="9525" marR="9525" marT="9525" marB="0" anchor="b"/>
                </a:tc>
                <a:tc>
                  <a:txBody>
                    <a:bodyPr/>
                    <a:lstStyle/>
                    <a:p>
                      <a:pPr algn="r" fontAlgn="b"/>
                      <a:r>
                        <a:rPr lang="en-US" altLang="zh-CN" sz="1000" u="none" strike="noStrike">
                          <a:effectLst/>
                        </a:rPr>
                        <a:t>0</a:t>
                      </a:r>
                      <a:endParaRPr lang="en-US" altLang="zh-CN" sz="1000" b="0" i="0" u="none" strike="noStrike">
                        <a:effectLst/>
                        <a:latin typeface="Arial" panose="020B0604020202020204" pitchFamily="34" charset="0"/>
                      </a:endParaRPr>
                    </a:p>
                  </a:txBody>
                  <a:tcPr marL="9525" marR="9525" marT="9525" marB="0" anchor="b"/>
                </a:tc>
                <a:extLst>
                  <a:ext uri="{0D108BD9-81ED-4DB2-BD59-A6C34878D82A}">
                    <a16:rowId xmlns:a16="http://schemas.microsoft.com/office/drawing/2014/main" val="3593736544"/>
                  </a:ext>
                </a:extLst>
              </a:tr>
              <a:tr h="186245">
                <a:tc>
                  <a:txBody>
                    <a:bodyPr/>
                    <a:lstStyle/>
                    <a:p>
                      <a:pPr algn="l" fontAlgn="b"/>
                      <a:r>
                        <a:rPr lang="en-US" altLang="zh-CN" sz="1000" u="none" strike="noStrike">
                          <a:effectLst/>
                        </a:rPr>
                        <a:t>2019-12-20</a:t>
                      </a:r>
                      <a:endParaRPr lang="en-US" altLang="zh-CN" sz="1000" b="0" i="0" u="none" strike="noStrike">
                        <a:effectLst/>
                        <a:latin typeface="Arial" panose="020B0604020202020204" pitchFamily="34" charset="0"/>
                      </a:endParaRPr>
                    </a:p>
                  </a:txBody>
                  <a:tcPr marL="9525" marR="9525" marT="9525" marB="0" anchor="b"/>
                </a:tc>
                <a:tc>
                  <a:txBody>
                    <a:bodyPr/>
                    <a:lstStyle/>
                    <a:p>
                      <a:pPr algn="r" fontAlgn="b"/>
                      <a:r>
                        <a:rPr lang="en-US" altLang="zh-CN" sz="1000" u="none" strike="noStrike">
                          <a:effectLst/>
                        </a:rPr>
                        <a:t>1164</a:t>
                      </a:r>
                      <a:endParaRPr lang="en-US" altLang="zh-CN" sz="1000" b="0" i="0" u="none" strike="noStrike">
                        <a:effectLst/>
                        <a:latin typeface="Arial" panose="020B0604020202020204" pitchFamily="34" charset="0"/>
                      </a:endParaRPr>
                    </a:p>
                  </a:txBody>
                  <a:tcPr marL="9525" marR="9525" marT="9525" marB="0" anchor="b"/>
                </a:tc>
                <a:tc>
                  <a:txBody>
                    <a:bodyPr/>
                    <a:lstStyle/>
                    <a:p>
                      <a:pPr algn="r" fontAlgn="b"/>
                      <a:r>
                        <a:rPr lang="en-US" altLang="zh-CN" sz="1000" u="none" strike="noStrike">
                          <a:effectLst/>
                        </a:rPr>
                        <a:t>5</a:t>
                      </a:r>
                      <a:endParaRPr lang="en-US" altLang="zh-CN" sz="1000" b="0" i="0" u="none" strike="noStrike">
                        <a:effectLst/>
                        <a:latin typeface="Arial" panose="020B0604020202020204" pitchFamily="34" charset="0"/>
                      </a:endParaRPr>
                    </a:p>
                  </a:txBody>
                  <a:tcPr marL="9525" marR="9525" marT="9525" marB="0" anchor="b"/>
                </a:tc>
                <a:tc>
                  <a:txBody>
                    <a:bodyPr/>
                    <a:lstStyle/>
                    <a:p>
                      <a:pPr algn="r" fontAlgn="b"/>
                      <a:r>
                        <a:rPr lang="en-US" altLang="zh-CN" sz="1000" u="none" strike="noStrike">
                          <a:effectLst/>
                        </a:rPr>
                        <a:t>0</a:t>
                      </a:r>
                      <a:endParaRPr lang="en-US" altLang="zh-CN" sz="1000" b="0" i="0" u="none" strike="noStrike">
                        <a:effectLst/>
                        <a:latin typeface="Arial" panose="020B0604020202020204" pitchFamily="34" charset="0"/>
                      </a:endParaRPr>
                    </a:p>
                  </a:txBody>
                  <a:tcPr marL="9525" marR="9525" marT="9525" marB="0" anchor="b"/>
                </a:tc>
                <a:tc>
                  <a:txBody>
                    <a:bodyPr/>
                    <a:lstStyle/>
                    <a:p>
                      <a:pPr algn="r" fontAlgn="b"/>
                      <a:r>
                        <a:rPr lang="en-US" altLang="zh-CN" sz="1000" u="none" strike="noStrike">
                          <a:effectLst/>
                        </a:rPr>
                        <a:t>0</a:t>
                      </a:r>
                      <a:endParaRPr lang="en-US" altLang="zh-CN" sz="1000" b="0" i="0" u="none" strike="noStrike">
                        <a:effectLst/>
                        <a:latin typeface="Arial" panose="020B0604020202020204" pitchFamily="34" charset="0"/>
                      </a:endParaRPr>
                    </a:p>
                  </a:txBody>
                  <a:tcPr marL="9525" marR="9525" marT="9525" marB="0" anchor="b"/>
                </a:tc>
                <a:extLst>
                  <a:ext uri="{0D108BD9-81ED-4DB2-BD59-A6C34878D82A}">
                    <a16:rowId xmlns:a16="http://schemas.microsoft.com/office/drawing/2014/main" val="339445801"/>
                  </a:ext>
                </a:extLst>
              </a:tr>
              <a:tr h="186245">
                <a:tc>
                  <a:txBody>
                    <a:bodyPr/>
                    <a:lstStyle/>
                    <a:p>
                      <a:pPr algn="l" fontAlgn="b"/>
                      <a:r>
                        <a:rPr lang="en-US" altLang="zh-CN" sz="1000" u="none" strike="noStrike">
                          <a:effectLst/>
                        </a:rPr>
                        <a:t>2019-12-19</a:t>
                      </a:r>
                      <a:endParaRPr lang="en-US" altLang="zh-CN" sz="1000" b="0" i="0" u="none" strike="noStrike">
                        <a:effectLst/>
                        <a:latin typeface="Arial" panose="020B0604020202020204" pitchFamily="34" charset="0"/>
                      </a:endParaRPr>
                    </a:p>
                  </a:txBody>
                  <a:tcPr marL="9525" marR="9525" marT="9525" marB="0" anchor="b"/>
                </a:tc>
                <a:tc>
                  <a:txBody>
                    <a:bodyPr/>
                    <a:lstStyle/>
                    <a:p>
                      <a:pPr algn="r" fontAlgn="b"/>
                      <a:r>
                        <a:rPr lang="en-US" altLang="zh-CN" sz="1000" u="none" strike="noStrike">
                          <a:effectLst/>
                        </a:rPr>
                        <a:t>1128</a:t>
                      </a:r>
                      <a:endParaRPr lang="en-US" altLang="zh-CN" sz="1000" b="0" i="0" u="none" strike="noStrike">
                        <a:effectLst/>
                        <a:latin typeface="Arial" panose="020B0604020202020204" pitchFamily="34" charset="0"/>
                      </a:endParaRPr>
                    </a:p>
                  </a:txBody>
                  <a:tcPr marL="9525" marR="9525" marT="9525" marB="0" anchor="b"/>
                </a:tc>
                <a:tc>
                  <a:txBody>
                    <a:bodyPr/>
                    <a:lstStyle/>
                    <a:p>
                      <a:pPr algn="r" fontAlgn="b"/>
                      <a:r>
                        <a:rPr lang="en-US" altLang="zh-CN" sz="1000" u="none" strike="noStrike">
                          <a:effectLst/>
                        </a:rPr>
                        <a:t>5</a:t>
                      </a:r>
                      <a:endParaRPr lang="en-US" altLang="zh-CN" sz="1000" b="0" i="0" u="none" strike="noStrike">
                        <a:effectLst/>
                        <a:latin typeface="Arial" panose="020B0604020202020204" pitchFamily="34" charset="0"/>
                      </a:endParaRPr>
                    </a:p>
                  </a:txBody>
                  <a:tcPr marL="9525" marR="9525" marT="9525" marB="0" anchor="b"/>
                </a:tc>
                <a:tc>
                  <a:txBody>
                    <a:bodyPr/>
                    <a:lstStyle/>
                    <a:p>
                      <a:pPr algn="r" fontAlgn="b"/>
                      <a:r>
                        <a:rPr lang="en-US" altLang="zh-CN" sz="1000" u="none" strike="noStrike">
                          <a:effectLst/>
                        </a:rPr>
                        <a:t>0</a:t>
                      </a:r>
                      <a:endParaRPr lang="en-US" altLang="zh-CN" sz="1000" b="0" i="0" u="none" strike="noStrike">
                        <a:effectLst/>
                        <a:latin typeface="Arial" panose="020B0604020202020204" pitchFamily="34" charset="0"/>
                      </a:endParaRPr>
                    </a:p>
                  </a:txBody>
                  <a:tcPr marL="9525" marR="9525" marT="9525" marB="0" anchor="b"/>
                </a:tc>
                <a:tc>
                  <a:txBody>
                    <a:bodyPr/>
                    <a:lstStyle/>
                    <a:p>
                      <a:pPr algn="r" fontAlgn="b"/>
                      <a:r>
                        <a:rPr lang="en-US" altLang="zh-CN" sz="1000" u="none" strike="noStrike">
                          <a:effectLst/>
                        </a:rPr>
                        <a:t>0</a:t>
                      </a:r>
                      <a:endParaRPr lang="en-US" altLang="zh-CN" sz="1000" b="0" i="0" u="none" strike="noStrike">
                        <a:effectLst/>
                        <a:latin typeface="Arial" panose="020B0604020202020204" pitchFamily="34" charset="0"/>
                      </a:endParaRPr>
                    </a:p>
                  </a:txBody>
                  <a:tcPr marL="9525" marR="9525" marT="9525" marB="0" anchor="b"/>
                </a:tc>
                <a:extLst>
                  <a:ext uri="{0D108BD9-81ED-4DB2-BD59-A6C34878D82A}">
                    <a16:rowId xmlns:a16="http://schemas.microsoft.com/office/drawing/2014/main" val="3405837651"/>
                  </a:ext>
                </a:extLst>
              </a:tr>
              <a:tr h="186245">
                <a:tc>
                  <a:txBody>
                    <a:bodyPr/>
                    <a:lstStyle/>
                    <a:p>
                      <a:pPr algn="l" fontAlgn="b"/>
                      <a:r>
                        <a:rPr lang="en-US" altLang="zh-CN" sz="1000" u="none" strike="noStrike">
                          <a:effectLst/>
                        </a:rPr>
                        <a:t>2019-12-18</a:t>
                      </a:r>
                      <a:endParaRPr lang="en-US" altLang="zh-CN" sz="1000" b="0" i="0" u="none" strike="noStrike">
                        <a:effectLst/>
                        <a:latin typeface="Arial" panose="020B0604020202020204" pitchFamily="34" charset="0"/>
                      </a:endParaRPr>
                    </a:p>
                  </a:txBody>
                  <a:tcPr marL="9525" marR="9525" marT="9525" marB="0" anchor="b"/>
                </a:tc>
                <a:tc>
                  <a:txBody>
                    <a:bodyPr/>
                    <a:lstStyle/>
                    <a:p>
                      <a:pPr algn="r" fontAlgn="b"/>
                      <a:r>
                        <a:rPr lang="en-US" altLang="zh-CN" sz="1000" u="none" strike="noStrike">
                          <a:effectLst/>
                        </a:rPr>
                        <a:t>1288</a:t>
                      </a:r>
                      <a:endParaRPr lang="en-US" altLang="zh-CN" sz="1000" b="0" i="0" u="none" strike="noStrike">
                        <a:effectLst/>
                        <a:latin typeface="Arial" panose="020B0604020202020204" pitchFamily="34" charset="0"/>
                      </a:endParaRPr>
                    </a:p>
                  </a:txBody>
                  <a:tcPr marL="9525" marR="9525" marT="9525" marB="0" anchor="b"/>
                </a:tc>
                <a:tc>
                  <a:txBody>
                    <a:bodyPr/>
                    <a:lstStyle/>
                    <a:p>
                      <a:pPr algn="r" fontAlgn="b"/>
                      <a:r>
                        <a:rPr lang="en-US" altLang="zh-CN" sz="1000" u="none" strike="noStrike">
                          <a:effectLst/>
                        </a:rPr>
                        <a:t>6</a:t>
                      </a:r>
                      <a:endParaRPr lang="en-US" altLang="zh-CN" sz="1000" b="0" i="0" u="none" strike="noStrike">
                        <a:effectLst/>
                        <a:latin typeface="Arial" panose="020B0604020202020204" pitchFamily="34" charset="0"/>
                      </a:endParaRPr>
                    </a:p>
                  </a:txBody>
                  <a:tcPr marL="9525" marR="9525" marT="9525" marB="0" anchor="b"/>
                </a:tc>
                <a:tc>
                  <a:txBody>
                    <a:bodyPr/>
                    <a:lstStyle/>
                    <a:p>
                      <a:pPr algn="r" fontAlgn="b"/>
                      <a:r>
                        <a:rPr lang="en-US" altLang="zh-CN" sz="1000" u="none" strike="noStrike">
                          <a:effectLst/>
                        </a:rPr>
                        <a:t>0</a:t>
                      </a:r>
                      <a:endParaRPr lang="en-US" altLang="zh-CN" sz="1000" b="0" i="0" u="none" strike="noStrike">
                        <a:effectLst/>
                        <a:latin typeface="Arial" panose="020B0604020202020204" pitchFamily="34" charset="0"/>
                      </a:endParaRPr>
                    </a:p>
                  </a:txBody>
                  <a:tcPr marL="9525" marR="9525" marT="9525" marB="0" anchor="b"/>
                </a:tc>
                <a:tc>
                  <a:txBody>
                    <a:bodyPr/>
                    <a:lstStyle/>
                    <a:p>
                      <a:pPr algn="r" fontAlgn="b"/>
                      <a:r>
                        <a:rPr lang="en-US" altLang="zh-CN" sz="1000" u="none" strike="noStrike">
                          <a:effectLst/>
                        </a:rPr>
                        <a:t>0</a:t>
                      </a:r>
                      <a:endParaRPr lang="en-US" altLang="zh-CN" sz="1000" b="0" i="0" u="none" strike="noStrike">
                        <a:effectLst/>
                        <a:latin typeface="Arial" panose="020B0604020202020204" pitchFamily="34" charset="0"/>
                      </a:endParaRPr>
                    </a:p>
                  </a:txBody>
                  <a:tcPr marL="9525" marR="9525" marT="9525" marB="0" anchor="b"/>
                </a:tc>
                <a:extLst>
                  <a:ext uri="{0D108BD9-81ED-4DB2-BD59-A6C34878D82A}">
                    <a16:rowId xmlns:a16="http://schemas.microsoft.com/office/drawing/2014/main" val="3333286504"/>
                  </a:ext>
                </a:extLst>
              </a:tr>
              <a:tr h="186245">
                <a:tc>
                  <a:txBody>
                    <a:bodyPr/>
                    <a:lstStyle/>
                    <a:p>
                      <a:pPr algn="l" fontAlgn="b"/>
                      <a:r>
                        <a:rPr lang="en-US" altLang="zh-CN" sz="1000" u="none" strike="noStrike">
                          <a:effectLst/>
                        </a:rPr>
                        <a:t>2019-12-17</a:t>
                      </a:r>
                      <a:endParaRPr lang="en-US" altLang="zh-CN" sz="1000" b="0" i="0" u="none" strike="noStrike">
                        <a:effectLst/>
                        <a:latin typeface="Arial" panose="020B0604020202020204" pitchFamily="34" charset="0"/>
                      </a:endParaRPr>
                    </a:p>
                  </a:txBody>
                  <a:tcPr marL="9525" marR="9525" marT="9525" marB="0" anchor="b"/>
                </a:tc>
                <a:tc>
                  <a:txBody>
                    <a:bodyPr/>
                    <a:lstStyle/>
                    <a:p>
                      <a:pPr algn="r" fontAlgn="b"/>
                      <a:r>
                        <a:rPr lang="en-US" altLang="zh-CN" sz="1000" u="none" strike="noStrike">
                          <a:effectLst/>
                        </a:rPr>
                        <a:t>987</a:t>
                      </a:r>
                      <a:endParaRPr lang="en-US" altLang="zh-CN" sz="1000" b="0" i="0" u="none" strike="noStrike">
                        <a:effectLst/>
                        <a:latin typeface="Arial" panose="020B0604020202020204" pitchFamily="34" charset="0"/>
                      </a:endParaRPr>
                    </a:p>
                  </a:txBody>
                  <a:tcPr marL="9525" marR="9525" marT="9525" marB="0" anchor="b"/>
                </a:tc>
                <a:tc>
                  <a:txBody>
                    <a:bodyPr/>
                    <a:lstStyle/>
                    <a:p>
                      <a:pPr algn="r" fontAlgn="b"/>
                      <a:r>
                        <a:rPr lang="en-US" altLang="zh-CN" sz="1000" u="none" strike="noStrike">
                          <a:effectLst/>
                        </a:rPr>
                        <a:t>0</a:t>
                      </a:r>
                      <a:endParaRPr lang="en-US" altLang="zh-CN" sz="1000" b="0" i="0" u="none" strike="noStrike">
                        <a:effectLst/>
                        <a:latin typeface="Arial" panose="020B0604020202020204" pitchFamily="34" charset="0"/>
                      </a:endParaRPr>
                    </a:p>
                  </a:txBody>
                  <a:tcPr marL="9525" marR="9525" marT="9525" marB="0" anchor="b"/>
                </a:tc>
                <a:tc>
                  <a:txBody>
                    <a:bodyPr/>
                    <a:lstStyle/>
                    <a:p>
                      <a:pPr algn="r" fontAlgn="b"/>
                      <a:r>
                        <a:rPr lang="en-US" altLang="zh-CN" sz="1000" u="none" strike="noStrike">
                          <a:effectLst/>
                        </a:rPr>
                        <a:t>0</a:t>
                      </a:r>
                      <a:endParaRPr lang="en-US" altLang="zh-CN" sz="1000" b="0" i="0" u="none" strike="noStrike">
                        <a:effectLst/>
                        <a:latin typeface="Arial" panose="020B0604020202020204" pitchFamily="34" charset="0"/>
                      </a:endParaRPr>
                    </a:p>
                  </a:txBody>
                  <a:tcPr marL="9525" marR="9525" marT="9525" marB="0" anchor="b"/>
                </a:tc>
                <a:tc>
                  <a:txBody>
                    <a:bodyPr/>
                    <a:lstStyle/>
                    <a:p>
                      <a:pPr algn="r" fontAlgn="b"/>
                      <a:r>
                        <a:rPr lang="en-US" altLang="zh-CN" sz="1000" u="none" strike="noStrike">
                          <a:effectLst/>
                        </a:rPr>
                        <a:t>0</a:t>
                      </a:r>
                      <a:endParaRPr lang="en-US" altLang="zh-CN" sz="1000" b="0" i="0" u="none" strike="noStrike">
                        <a:effectLst/>
                        <a:latin typeface="Arial" panose="020B0604020202020204" pitchFamily="34" charset="0"/>
                      </a:endParaRPr>
                    </a:p>
                  </a:txBody>
                  <a:tcPr marL="9525" marR="9525" marT="9525" marB="0" anchor="b"/>
                </a:tc>
                <a:extLst>
                  <a:ext uri="{0D108BD9-81ED-4DB2-BD59-A6C34878D82A}">
                    <a16:rowId xmlns:a16="http://schemas.microsoft.com/office/drawing/2014/main" val="175356384"/>
                  </a:ext>
                </a:extLst>
              </a:tr>
              <a:tr h="186245">
                <a:tc>
                  <a:txBody>
                    <a:bodyPr/>
                    <a:lstStyle/>
                    <a:p>
                      <a:pPr algn="l" fontAlgn="b"/>
                      <a:r>
                        <a:rPr lang="en-US" altLang="zh-CN" sz="1000" u="none" strike="noStrike">
                          <a:effectLst/>
                        </a:rPr>
                        <a:t>2019-12-16</a:t>
                      </a:r>
                      <a:endParaRPr lang="en-US" altLang="zh-CN" sz="1000" b="0" i="0" u="none" strike="noStrike">
                        <a:effectLst/>
                        <a:latin typeface="Arial" panose="020B0604020202020204" pitchFamily="34" charset="0"/>
                      </a:endParaRPr>
                    </a:p>
                  </a:txBody>
                  <a:tcPr marL="9525" marR="9525" marT="9525" marB="0" anchor="b"/>
                </a:tc>
                <a:tc>
                  <a:txBody>
                    <a:bodyPr/>
                    <a:lstStyle/>
                    <a:p>
                      <a:pPr algn="r" fontAlgn="b"/>
                      <a:r>
                        <a:rPr lang="en-US" altLang="zh-CN" sz="1000" u="none" strike="noStrike">
                          <a:effectLst/>
                        </a:rPr>
                        <a:t>1275</a:t>
                      </a:r>
                      <a:endParaRPr lang="en-US" altLang="zh-CN" sz="1000" b="0" i="0" u="none" strike="noStrike">
                        <a:effectLst/>
                        <a:latin typeface="Arial" panose="020B0604020202020204" pitchFamily="34" charset="0"/>
                      </a:endParaRPr>
                    </a:p>
                  </a:txBody>
                  <a:tcPr marL="9525" marR="9525" marT="9525" marB="0" anchor="b"/>
                </a:tc>
                <a:tc>
                  <a:txBody>
                    <a:bodyPr/>
                    <a:lstStyle/>
                    <a:p>
                      <a:pPr algn="r" fontAlgn="b"/>
                      <a:r>
                        <a:rPr lang="en-US" altLang="zh-CN" sz="1000" u="none" strike="noStrike">
                          <a:effectLst/>
                        </a:rPr>
                        <a:t>1</a:t>
                      </a:r>
                      <a:endParaRPr lang="en-US" altLang="zh-CN" sz="1000" b="0" i="0" u="none" strike="noStrike">
                        <a:effectLst/>
                        <a:latin typeface="Arial" panose="020B0604020202020204" pitchFamily="34" charset="0"/>
                      </a:endParaRPr>
                    </a:p>
                  </a:txBody>
                  <a:tcPr marL="9525" marR="9525" marT="9525" marB="0" anchor="b"/>
                </a:tc>
                <a:tc>
                  <a:txBody>
                    <a:bodyPr/>
                    <a:lstStyle/>
                    <a:p>
                      <a:pPr algn="r" fontAlgn="b"/>
                      <a:r>
                        <a:rPr lang="en-US" altLang="zh-CN" sz="1000" u="none" strike="noStrike">
                          <a:effectLst/>
                        </a:rPr>
                        <a:t>0</a:t>
                      </a:r>
                      <a:endParaRPr lang="en-US" altLang="zh-CN" sz="1000" b="0" i="0" u="none" strike="noStrike">
                        <a:effectLst/>
                        <a:latin typeface="Arial" panose="020B0604020202020204" pitchFamily="34" charset="0"/>
                      </a:endParaRPr>
                    </a:p>
                  </a:txBody>
                  <a:tcPr marL="9525" marR="9525" marT="9525" marB="0" anchor="b"/>
                </a:tc>
                <a:tc>
                  <a:txBody>
                    <a:bodyPr/>
                    <a:lstStyle/>
                    <a:p>
                      <a:pPr algn="r" fontAlgn="b"/>
                      <a:r>
                        <a:rPr lang="en-US" altLang="zh-CN" sz="1000" u="none" strike="noStrike">
                          <a:effectLst/>
                        </a:rPr>
                        <a:t>0</a:t>
                      </a:r>
                      <a:endParaRPr lang="en-US" altLang="zh-CN" sz="1000" b="0" i="0" u="none" strike="noStrike">
                        <a:effectLst/>
                        <a:latin typeface="Arial" panose="020B0604020202020204" pitchFamily="34" charset="0"/>
                      </a:endParaRPr>
                    </a:p>
                  </a:txBody>
                  <a:tcPr marL="9525" marR="9525" marT="9525" marB="0" anchor="b"/>
                </a:tc>
                <a:extLst>
                  <a:ext uri="{0D108BD9-81ED-4DB2-BD59-A6C34878D82A}">
                    <a16:rowId xmlns:a16="http://schemas.microsoft.com/office/drawing/2014/main" val="2195086816"/>
                  </a:ext>
                </a:extLst>
              </a:tr>
              <a:tr h="186245">
                <a:tc>
                  <a:txBody>
                    <a:bodyPr/>
                    <a:lstStyle/>
                    <a:p>
                      <a:pPr algn="l" fontAlgn="b"/>
                      <a:r>
                        <a:rPr lang="en-US" altLang="zh-CN" sz="1000" u="none" strike="noStrike">
                          <a:effectLst/>
                        </a:rPr>
                        <a:t>2019-12-15</a:t>
                      </a:r>
                      <a:endParaRPr lang="en-US" altLang="zh-CN" sz="1000" b="0" i="0" u="none" strike="noStrike">
                        <a:effectLst/>
                        <a:latin typeface="Arial" panose="020B0604020202020204" pitchFamily="34" charset="0"/>
                      </a:endParaRPr>
                    </a:p>
                  </a:txBody>
                  <a:tcPr marL="9525" marR="9525" marT="9525" marB="0" anchor="b"/>
                </a:tc>
                <a:tc>
                  <a:txBody>
                    <a:bodyPr/>
                    <a:lstStyle/>
                    <a:p>
                      <a:pPr algn="r" fontAlgn="b"/>
                      <a:r>
                        <a:rPr lang="en-US" altLang="zh-CN" sz="1000" u="none" strike="noStrike">
                          <a:effectLst/>
                        </a:rPr>
                        <a:t>1494</a:t>
                      </a:r>
                      <a:endParaRPr lang="en-US" altLang="zh-CN" sz="1000" b="0" i="0" u="none" strike="noStrike">
                        <a:effectLst/>
                        <a:latin typeface="Arial" panose="020B0604020202020204" pitchFamily="34" charset="0"/>
                      </a:endParaRPr>
                    </a:p>
                  </a:txBody>
                  <a:tcPr marL="9525" marR="9525" marT="9525" marB="0" anchor="b"/>
                </a:tc>
                <a:tc>
                  <a:txBody>
                    <a:bodyPr/>
                    <a:lstStyle/>
                    <a:p>
                      <a:pPr algn="r" fontAlgn="b"/>
                      <a:r>
                        <a:rPr lang="en-US" altLang="zh-CN" sz="1000" u="none" strike="noStrike">
                          <a:effectLst/>
                        </a:rPr>
                        <a:t>3</a:t>
                      </a:r>
                      <a:endParaRPr lang="en-US" altLang="zh-CN" sz="1000" b="0" i="0" u="none" strike="noStrike">
                        <a:effectLst/>
                        <a:latin typeface="Arial" panose="020B0604020202020204" pitchFamily="34" charset="0"/>
                      </a:endParaRPr>
                    </a:p>
                  </a:txBody>
                  <a:tcPr marL="9525" marR="9525" marT="9525" marB="0" anchor="b"/>
                </a:tc>
                <a:tc>
                  <a:txBody>
                    <a:bodyPr/>
                    <a:lstStyle/>
                    <a:p>
                      <a:pPr algn="r" fontAlgn="b"/>
                      <a:r>
                        <a:rPr lang="en-US" altLang="zh-CN" sz="1000" u="none" strike="noStrike">
                          <a:effectLst/>
                        </a:rPr>
                        <a:t>1</a:t>
                      </a:r>
                      <a:endParaRPr lang="en-US" altLang="zh-CN" sz="1000" b="0" i="0" u="none" strike="noStrike">
                        <a:effectLst/>
                        <a:latin typeface="Arial" panose="020B0604020202020204" pitchFamily="34" charset="0"/>
                      </a:endParaRPr>
                    </a:p>
                  </a:txBody>
                  <a:tcPr marL="9525" marR="9525" marT="9525" marB="0" anchor="b"/>
                </a:tc>
                <a:tc>
                  <a:txBody>
                    <a:bodyPr/>
                    <a:lstStyle/>
                    <a:p>
                      <a:pPr algn="r" fontAlgn="b"/>
                      <a:r>
                        <a:rPr lang="en-US" altLang="zh-CN" sz="1000" u="none" strike="noStrike">
                          <a:effectLst/>
                        </a:rPr>
                        <a:t>0</a:t>
                      </a:r>
                      <a:endParaRPr lang="en-US" altLang="zh-CN" sz="1000" b="0" i="0" u="none" strike="noStrike">
                        <a:effectLst/>
                        <a:latin typeface="Arial" panose="020B0604020202020204" pitchFamily="34" charset="0"/>
                      </a:endParaRPr>
                    </a:p>
                  </a:txBody>
                  <a:tcPr marL="9525" marR="9525" marT="9525" marB="0" anchor="b"/>
                </a:tc>
                <a:extLst>
                  <a:ext uri="{0D108BD9-81ED-4DB2-BD59-A6C34878D82A}">
                    <a16:rowId xmlns:a16="http://schemas.microsoft.com/office/drawing/2014/main" val="1232073864"/>
                  </a:ext>
                </a:extLst>
              </a:tr>
              <a:tr h="186245">
                <a:tc>
                  <a:txBody>
                    <a:bodyPr/>
                    <a:lstStyle/>
                    <a:p>
                      <a:pPr algn="l" fontAlgn="b"/>
                      <a:r>
                        <a:rPr lang="en-US" altLang="zh-CN" sz="1000" u="none" strike="noStrike">
                          <a:effectLst/>
                        </a:rPr>
                        <a:t>2019-12-14</a:t>
                      </a:r>
                      <a:endParaRPr lang="en-US" altLang="zh-CN" sz="1000" b="0" i="0" u="none" strike="noStrike">
                        <a:effectLst/>
                        <a:latin typeface="Arial" panose="020B0604020202020204" pitchFamily="34" charset="0"/>
                      </a:endParaRPr>
                    </a:p>
                  </a:txBody>
                  <a:tcPr marL="9525" marR="9525" marT="9525" marB="0" anchor="b"/>
                </a:tc>
                <a:tc>
                  <a:txBody>
                    <a:bodyPr/>
                    <a:lstStyle/>
                    <a:p>
                      <a:pPr algn="r" fontAlgn="b"/>
                      <a:r>
                        <a:rPr lang="en-US" altLang="zh-CN" sz="1000" u="none" strike="noStrike">
                          <a:effectLst/>
                        </a:rPr>
                        <a:t>1818</a:t>
                      </a:r>
                      <a:endParaRPr lang="en-US" altLang="zh-CN" sz="1000" b="0" i="0" u="none" strike="noStrike">
                        <a:effectLst/>
                        <a:latin typeface="Arial" panose="020B0604020202020204" pitchFamily="34" charset="0"/>
                      </a:endParaRPr>
                    </a:p>
                  </a:txBody>
                  <a:tcPr marL="9525" marR="9525" marT="9525" marB="0" anchor="b"/>
                </a:tc>
                <a:tc>
                  <a:txBody>
                    <a:bodyPr/>
                    <a:lstStyle/>
                    <a:p>
                      <a:pPr algn="r" fontAlgn="b"/>
                      <a:r>
                        <a:rPr lang="en-US" altLang="zh-CN" sz="1000" u="none" strike="noStrike">
                          <a:effectLst/>
                        </a:rPr>
                        <a:t>13</a:t>
                      </a:r>
                      <a:endParaRPr lang="en-US" altLang="zh-CN" sz="1000" b="0" i="0" u="none" strike="noStrike">
                        <a:effectLst/>
                        <a:latin typeface="Arial" panose="020B0604020202020204" pitchFamily="34" charset="0"/>
                      </a:endParaRPr>
                    </a:p>
                  </a:txBody>
                  <a:tcPr marL="9525" marR="9525" marT="9525" marB="0" anchor="b"/>
                </a:tc>
                <a:tc>
                  <a:txBody>
                    <a:bodyPr/>
                    <a:lstStyle/>
                    <a:p>
                      <a:pPr algn="r" fontAlgn="b"/>
                      <a:r>
                        <a:rPr lang="en-US" altLang="zh-CN" sz="1000" u="none" strike="noStrike">
                          <a:effectLst/>
                        </a:rPr>
                        <a:t>0</a:t>
                      </a:r>
                      <a:endParaRPr lang="en-US" altLang="zh-CN" sz="1000" b="0" i="0" u="none" strike="noStrike">
                        <a:effectLst/>
                        <a:latin typeface="Arial" panose="020B0604020202020204" pitchFamily="34" charset="0"/>
                      </a:endParaRPr>
                    </a:p>
                  </a:txBody>
                  <a:tcPr marL="9525" marR="9525" marT="9525" marB="0" anchor="b"/>
                </a:tc>
                <a:tc>
                  <a:txBody>
                    <a:bodyPr/>
                    <a:lstStyle/>
                    <a:p>
                      <a:pPr algn="r" fontAlgn="b"/>
                      <a:r>
                        <a:rPr lang="en-US" altLang="zh-CN" sz="1000" u="none" strike="noStrike">
                          <a:effectLst/>
                        </a:rPr>
                        <a:t>0</a:t>
                      </a:r>
                      <a:endParaRPr lang="en-US" altLang="zh-CN" sz="1000" b="0" i="0" u="none" strike="noStrike">
                        <a:effectLst/>
                        <a:latin typeface="Arial" panose="020B0604020202020204" pitchFamily="34" charset="0"/>
                      </a:endParaRPr>
                    </a:p>
                  </a:txBody>
                  <a:tcPr marL="9525" marR="9525" marT="9525" marB="0" anchor="b"/>
                </a:tc>
                <a:extLst>
                  <a:ext uri="{0D108BD9-81ED-4DB2-BD59-A6C34878D82A}">
                    <a16:rowId xmlns:a16="http://schemas.microsoft.com/office/drawing/2014/main" val="562559646"/>
                  </a:ext>
                </a:extLst>
              </a:tr>
              <a:tr h="186245">
                <a:tc>
                  <a:txBody>
                    <a:bodyPr/>
                    <a:lstStyle/>
                    <a:p>
                      <a:pPr algn="l" fontAlgn="b"/>
                      <a:r>
                        <a:rPr lang="en-US" altLang="zh-CN" sz="1000" u="none" strike="noStrike">
                          <a:effectLst/>
                        </a:rPr>
                        <a:t>2019-12-13</a:t>
                      </a:r>
                      <a:endParaRPr lang="en-US" altLang="zh-CN" sz="1000" b="0" i="0" u="none" strike="noStrike">
                        <a:effectLst/>
                        <a:latin typeface="Arial" panose="020B0604020202020204" pitchFamily="34" charset="0"/>
                      </a:endParaRPr>
                    </a:p>
                  </a:txBody>
                  <a:tcPr marL="9525" marR="9525" marT="9525" marB="0" anchor="b"/>
                </a:tc>
                <a:tc>
                  <a:txBody>
                    <a:bodyPr/>
                    <a:lstStyle/>
                    <a:p>
                      <a:pPr algn="r" fontAlgn="b"/>
                      <a:r>
                        <a:rPr lang="en-US" altLang="zh-CN" sz="1000" u="none" strike="noStrike">
                          <a:effectLst/>
                        </a:rPr>
                        <a:t>719</a:t>
                      </a:r>
                      <a:endParaRPr lang="en-US" altLang="zh-CN" sz="1000" b="0" i="0" u="none" strike="noStrike">
                        <a:effectLst/>
                        <a:latin typeface="Arial" panose="020B0604020202020204" pitchFamily="34" charset="0"/>
                      </a:endParaRPr>
                    </a:p>
                  </a:txBody>
                  <a:tcPr marL="9525" marR="9525" marT="9525" marB="0" anchor="b"/>
                </a:tc>
                <a:tc>
                  <a:txBody>
                    <a:bodyPr/>
                    <a:lstStyle/>
                    <a:p>
                      <a:pPr algn="r" fontAlgn="b"/>
                      <a:r>
                        <a:rPr lang="en-US" altLang="zh-CN" sz="1000" u="none" strike="noStrike">
                          <a:effectLst/>
                        </a:rPr>
                        <a:t>6</a:t>
                      </a:r>
                      <a:endParaRPr lang="en-US" altLang="zh-CN" sz="1000" b="0" i="0" u="none" strike="noStrike">
                        <a:effectLst/>
                        <a:latin typeface="Arial" panose="020B0604020202020204" pitchFamily="34" charset="0"/>
                      </a:endParaRPr>
                    </a:p>
                  </a:txBody>
                  <a:tcPr marL="9525" marR="9525" marT="9525" marB="0" anchor="b"/>
                </a:tc>
                <a:tc>
                  <a:txBody>
                    <a:bodyPr/>
                    <a:lstStyle/>
                    <a:p>
                      <a:pPr algn="r" fontAlgn="b"/>
                      <a:r>
                        <a:rPr lang="en-US" altLang="zh-CN" sz="1000" u="none" strike="noStrike">
                          <a:effectLst/>
                        </a:rPr>
                        <a:t>0</a:t>
                      </a:r>
                      <a:endParaRPr lang="en-US" altLang="zh-CN" sz="1000" b="0" i="0" u="none" strike="noStrike">
                        <a:effectLst/>
                        <a:latin typeface="Arial" panose="020B0604020202020204" pitchFamily="34" charset="0"/>
                      </a:endParaRPr>
                    </a:p>
                  </a:txBody>
                  <a:tcPr marL="9525" marR="9525" marT="9525" marB="0" anchor="b"/>
                </a:tc>
                <a:tc>
                  <a:txBody>
                    <a:bodyPr/>
                    <a:lstStyle/>
                    <a:p>
                      <a:pPr algn="r" fontAlgn="b"/>
                      <a:r>
                        <a:rPr lang="en-US" altLang="zh-CN" sz="1000" u="none" strike="noStrike">
                          <a:effectLst/>
                        </a:rPr>
                        <a:t>0</a:t>
                      </a:r>
                      <a:endParaRPr lang="en-US" altLang="zh-CN" sz="1000" b="0" i="0" u="none" strike="noStrike">
                        <a:effectLst/>
                        <a:latin typeface="Arial" panose="020B0604020202020204" pitchFamily="34" charset="0"/>
                      </a:endParaRPr>
                    </a:p>
                  </a:txBody>
                  <a:tcPr marL="9525" marR="9525" marT="9525" marB="0" anchor="b"/>
                </a:tc>
                <a:extLst>
                  <a:ext uri="{0D108BD9-81ED-4DB2-BD59-A6C34878D82A}">
                    <a16:rowId xmlns:a16="http://schemas.microsoft.com/office/drawing/2014/main" val="2970496995"/>
                  </a:ext>
                </a:extLst>
              </a:tr>
              <a:tr h="186245">
                <a:tc>
                  <a:txBody>
                    <a:bodyPr/>
                    <a:lstStyle/>
                    <a:p>
                      <a:pPr algn="l" fontAlgn="b"/>
                      <a:r>
                        <a:rPr lang="en-US" altLang="zh-CN" sz="1000" u="none" strike="noStrike">
                          <a:effectLst/>
                        </a:rPr>
                        <a:t>2019-12-12</a:t>
                      </a:r>
                      <a:endParaRPr lang="en-US" altLang="zh-CN" sz="1000" b="0" i="0" u="none" strike="noStrike">
                        <a:effectLst/>
                        <a:latin typeface="Arial" panose="020B0604020202020204" pitchFamily="34" charset="0"/>
                      </a:endParaRPr>
                    </a:p>
                  </a:txBody>
                  <a:tcPr marL="9525" marR="9525" marT="9525" marB="0" anchor="b"/>
                </a:tc>
                <a:tc>
                  <a:txBody>
                    <a:bodyPr/>
                    <a:lstStyle/>
                    <a:p>
                      <a:pPr algn="r" fontAlgn="b"/>
                      <a:r>
                        <a:rPr lang="en-US" altLang="zh-CN" sz="1000" u="none" strike="noStrike">
                          <a:effectLst/>
                        </a:rPr>
                        <a:t>1483</a:t>
                      </a:r>
                      <a:endParaRPr lang="en-US" altLang="zh-CN" sz="1000" b="0" i="0" u="none" strike="noStrike">
                        <a:effectLst/>
                        <a:latin typeface="Arial" panose="020B0604020202020204" pitchFamily="34" charset="0"/>
                      </a:endParaRPr>
                    </a:p>
                  </a:txBody>
                  <a:tcPr marL="9525" marR="9525" marT="9525" marB="0" anchor="b"/>
                </a:tc>
                <a:tc>
                  <a:txBody>
                    <a:bodyPr/>
                    <a:lstStyle/>
                    <a:p>
                      <a:pPr algn="r" fontAlgn="b"/>
                      <a:r>
                        <a:rPr lang="en-US" altLang="zh-CN" sz="1000" u="none" strike="noStrike">
                          <a:effectLst/>
                        </a:rPr>
                        <a:t>3</a:t>
                      </a:r>
                      <a:endParaRPr lang="en-US" altLang="zh-CN" sz="1000" b="0" i="0" u="none" strike="noStrike">
                        <a:effectLst/>
                        <a:latin typeface="Arial" panose="020B0604020202020204" pitchFamily="34" charset="0"/>
                      </a:endParaRPr>
                    </a:p>
                  </a:txBody>
                  <a:tcPr marL="9525" marR="9525" marT="9525" marB="0" anchor="b"/>
                </a:tc>
                <a:tc>
                  <a:txBody>
                    <a:bodyPr/>
                    <a:lstStyle/>
                    <a:p>
                      <a:pPr algn="r" fontAlgn="b"/>
                      <a:r>
                        <a:rPr lang="en-US" altLang="zh-CN" sz="1000" u="none" strike="noStrike">
                          <a:effectLst/>
                        </a:rPr>
                        <a:t>0</a:t>
                      </a:r>
                      <a:endParaRPr lang="en-US" altLang="zh-CN" sz="1000" b="0" i="0" u="none" strike="noStrike">
                        <a:effectLst/>
                        <a:latin typeface="Arial" panose="020B0604020202020204" pitchFamily="34" charset="0"/>
                      </a:endParaRPr>
                    </a:p>
                  </a:txBody>
                  <a:tcPr marL="9525" marR="9525" marT="9525" marB="0" anchor="b"/>
                </a:tc>
                <a:tc>
                  <a:txBody>
                    <a:bodyPr/>
                    <a:lstStyle/>
                    <a:p>
                      <a:pPr algn="r" fontAlgn="b"/>
                      <a:r>
                        <a:rPr lang="en-US" altLang="zh-CN" sz="1000" u="none" strike="noStrike">
                          <a:effectLst/>
                        </a:rPr>
                        <a:t>0</a:t>
                      </a:r>
                      <a:endParaRPr lang="en-US" altLang="zh-CN" sz="1000" b="0" i="0" u="none" strike="noStrike">
                        <a:effectLst/>
                        <a:latin typeface="Arial" panose="020B0604020202020204" pitchFamily="34" charset="0"/>
                      </a:endParaRPr>
                    </a:p>
                  </a:txBody>
                  <a:tcPr marL="9525" marR="9525" marT="9525" marB="0" anchor="b"/>
                </a:tc>
                <a:extLst>
                  <a:ext uri="{0D108BD9-81ED-4DB2-BD59-A6C34878D82A}">
                    <a16:rowId xmlns:a16="http://schemas.microsoft.com/office/drawing/2014/main" val="3671407481"/>
                  </a:ext>
                </a:extLst>
              </a:tr>
              <a:tr h="186245">
                <a:tc>
                  <a:txBody>
                    <a:bodyPr/>
                    <a:lstStyle/>
                    <a:p>
                      <a:pPr algn="l" fontAlgn="b"/>
                      <a:r>
                        <a:rPr lang="en-US" altLang="zh-CN" sz="1000" u="none" strike="noStrike">
                          <a:effectLst/>
                        </a:rPr>
                        <a:t>2019-12-11</a:t>
                      </a:r>
                      <a:endParaRPr lang="en-US" altLang="zh-CN" sz="1000" b="0" i="0" u="none" strike="noStrike">
                        <a:effectLst/>
                        <a:latin typeface="Arial" panose="020B0604020202020204" pitchFamily="34" charset="0"/>
                      </a:endParaRPr>
                    </a:p>
                  </a:txBody>
                  <a:tcPr marL="9525" marR="9525" marT="9525" marB="0" anchor="b"/>
                </a:tc>
                <a:tc>
                  <a:txBody>
                    <a:bodyPr/>
                    <a:lstStyle/>
                    <a:p>
                      <a:pPr algn="r" fontAlgn="b"/>
                      <a:r>
                        <a:rPr lang="en-US" altLang="zh-CN" sz="1000" u="none" strike="noStrike">
                          <a:effectLst/>
                        </a:rPr>
                        <a:t>1769</a:t>
                      </a:r>
                      <a:endParaRPr lang="en-US" altLang="zh-CN" sz="1000" b="0" i="0" u="none" strike="noStrike">
                        <a:effectLst/>
                        <a:latin typeface="Arial" panose="020B0604020202020204" pitchFamily="34" charset="0"/>
                      </a:endParaRPr>
                    </a:p>
                  </a:txBody>
                  <a:tcPr marL="9525" marR="9525" marT="9525" marB="0" anchor="b"/>
                </a:tc>
                <a:tc>
                  <a:txBody>
                    <a:bodyPr/>
                    <a:lstStyle/>
                    <a:p>
                      <a:pPr algn="r" fontAlgn="b"/>
                      <a:r>
                        <a:rPr lang="en-US" altLang="zh-CN" sz="1000" u="none" strike="noStrike">
                          <a:effectLst/>
                        </a:rPr>
                        <a:t>1</a:t>
                      </a:r>
                      <a:endParaRPr lang="en-US" altLang="zh-CN" sz="1000" b="0" i="0" u="none" strike="noStrike">
                        <a:effectLst/>
                        <a:latin typeface="Arial" panose="020B0604020202020204" pitchFamily="34" charset="0"/>
                      </a:endParaRPr>
                    </a:p>
                  </a:txBody>
                  <a:tcPr marL="9525" marR="9525" marT="9525" marB="0" anchor="b"/>
                </a:tc>
                <a:tc>
                  <a:txBody>
                    <a:bodyPr/>
                    <a:lstStyle/>
                    <a:p>
                      <a:pPr algn="r" fontAlgn="b"/>
                      <a:r>
                        <a:rPr lang="en-US" altLang="zh-CN" sz="1000" u="none" strike="noStrike">
                          <a:effectLst/>
                        </a:rPr>
                        <a:t>0</a:t>
                      </a:r>
                      <a:endParaRPr lang="en-US" altLang="zh-CN" sz="1000" b="0" i="0" u="none" strike="noStrike">
                        <a:effectLst/>
                        <a:latin typeface="Arial" panose="020B0604020202020204" pitchFamily="34" charset="0"/>
                      </a:endParaRPr>
                    </a:p>
                  </a:txBody>
                  <a:tcPr marL="9525" marR="9525" marT="9525" marB="0" anchor="b"/>
                </a:tc>
                <a:tc>
                  <a:txBody>
                    <a:bodyPr/>
                    <a:lstStyle/>
                    <a:p>
                      <a:pPr algn="r" fontAlgn="b"/>
                      <a:r>
                        <a:rPr lang="en-US" altLang="zh-CN" sz="1000" u="none" strike="noStrike">
                          <a:effectLst/>
                        </a:rPr>
                        <a:t>0</a:t>
                      </a:r>
                      <a:endParaRPr lang="en-US" altLang="zh-CN" sz="1000" b="0" i="0" u="none" strike="noStrike">
                        <a:effectLst/>
                        <a:latin typeface="Arial" panose="020B0604020202020204" pitchFamily="34" charset="0"/>
                      </a:endParaRPr>
                    </a:p>
                  </a:txBody>
                  <a:tcPr marL="9525" marR="9525" marT="9525" marB="0" anchor="b"/>
                </a:tc>
                <a:extLst>
                  <a:ext uri="{0D108BD9-81ED-4DB2-BD59-A6C34878D82A}">
                    <a16:rowId xmlns:a16="http://schemas.microsoft.com/office/drawing/2014/main" val="513217201"/>
                  </a:ext>
                </a:extLst>
              </a:tr>
              <a:tr h="186245">
                <a:tc>
                  <a:txBody>
                    <a:bodyPr/>
                    <a:lstStyle/>
                    <a:p>
                      <a:pPr algn="l" fontAlgn="b"/>
                      <a:r>
                        <a:rPr lang="en-US" altLang="zh-CN" sz="1000" u="none" strike="noStrike">
                          <a:effectLst/>
                        </a:rPr>
                        <a:t>2019-12-10</a:t>
                      </a:r>
                      <a:endParaRPr lang="en-US" altLang="zh-CN" sz="1000" b="0" i="0" u="none" strike="noStrike">
                        <a:effectLst/>
                        <a:latin typeface="Arial" panose="020B0604020202020204" pitchFamily="34" charset="0"/>
                      </a:endParaRPr>
                    </a:p>
                  </a:txBody>
                  <a:tcPr marL="9525" marR="9525" marT="9525" marB="0" anchor="b"/>
                </a:tc>
                <a:tc>
                  <a:txBody>
                    <a:bodyPr/>
                    <a:lstStyle/>
                    <a:p>
                      <a:pPr algn="r" fontAlgn="b"/>
                      <a:r>
                        <a:rPr lang="en-US" altLang="zh-CN" sz="1000" u="none" strike="noStrike">
                          <a:effectLst/>
                        </a:rPr>
                        <a:t>3526</a:t>
                      </a:r>
                      <a:endParaRPr lang="en-US" altLang="zh-CN" sz="1000" b="0" i="0" u="none" strike="noStrike">
                        <a:effectLst/>
                        <a:latin typeface="Arial" panose="020B0604020202020204" pitchFamily="34" charset="0"/>
                      </a:endParaRPr>
                    </a:p>
                  </a:txBody>
                  <a:tcPr marL="9525" marR="9525" marT="9525" marB="0" anchor="b"/>
                </a:tc>
                <a:tc>
                  <a:txBody>
                    <a:bodyPr/>
                    <a:lstStyle/>
                    <a:p>
                      <a:pPr algn="r" fontAlgn="b"/>
                      <a:r>
                        <a:rPr lang="en-US" altLang="zh-CN" sz="1000" u="none" strike="noStrike">
                          <a:effectLst/>
                        </a:rPr>
                        <a:t>12</a:t>
                      </a:r>
                      <a:endParaRPr lang="en-US" altLang="zh-CN" sz="1000" b="0" i="0" u="none" strike="noStrike">
                        <a:effectLst/>
                        <a:latin typeface="Arial" panose="020B0604020202020204" pitchFamily="34" charset="0"/>
                      </a:endParaRPr>
                    </a:p>
                  </a:txBody>
                  <a:tcPr marL="9525" marR="9525" marT="9525" marB="0" anchor="b"/>
                </a:tc>
                <a:tc>
                  <a:txBody>
                    <a:bodyPr/>
                    <a:lstStyle/>
                    <a:p>
                      <a:pPr algn="r" fontAlgn="b"/>
                      <a:r>
                        <a:rPr lang="en-US" altLang="zh-CN" sz="1000" u="none" strike="noStrike">
                          <a:effectLst/>
                        </a:rPr>
                        <a:t>2</a:t>
                      </a:r>
                      <a:endParaRPr lang="en-US" altLang="zh-CN" sz="1000" b="0" i="0" u="none" strike="noStrike">
                        <a:effectLst/>
                        <a:latin typeface="Arial" panose="020B0604020202020204" pitchFamily="34" charset="0"/>
                      </a:endParaRPr>
                    </a:p>
                  </a:txBody>
                  <a:tcPr marL="9525" marR="9525" marT="9525" marB="0" anchor="b"/>
                </a:tc>
                <a:tc>
                  <a:txBody>
                    <a:bodyPr/>
                    <a:lstStyle/>
                    <a:p>
                      <a:pPr algn="r" fontAlgn="b"/>
                      <a:r>
                        <a:rPr lang="en-US" altLang="zh-CN" sz="1000" u="none" strike="noStrike">
                          <a:effectLst/>
                        </a:rPr>
                        <a:t>0</a:t>
                      </a:r>
                      <a:endParaRPr lang="en-US" altLang="zh-CN" sz="1000" b="0" i="0" u="none" strike="noStrike">
                        <a:effectLst/>
                        <a:latin typeface="Arial" panose="020B0604020202020204" pitchFamily="34" charset="0"/>
                      </a:endParaRPr>
                    </a:p>
                  </a:txBody>
                  <a:tcPr marL="9525" marR="9525" marT="9525" marB="0" anchor="b"/>
                </a:tc>
                <a:extLst>
                  <a:ext uri="{0D108BD9-81ED-4DB2-BD59-A6C34878D82A}">
                    <a16:rowId xmlns:a16="http://schemas.microsoft.com/office/drawing/2014/main" val="3898316862"/>
                  </a:ext>
                </a:extLst>
              </a:tr>
              <a:tr h="186245">
                <a:tc>
                  <a:txBody>
                    <a:bodyPr/>
                    <a:lstStyle/>
                    <a:p>
                      <a:pPr algn="l" fontAlgn="b"/>
                      <a:r>
                        <a:rPr lang="en-US" altLang="zh-CN" sz="1000" u="none" strike="noStrike">
                          <a:effectLst/>
                        </a:rPr>
                        <a:t>2019-12-09</a:t>
                      </a:r>
                      <a:endParaRPr lang="en-US" altLang="zh-CN" sz="1000" b="0" i="0" u="none" strike="noStrike">
                        <a:effectLst/>
                        <a:latin typeface="Arial" panose="020B0604020202020204" pitchFamily="34" charset="0"/>
                      </a:endParaRPr>
                    </a:p>
                  </a:txBody>
                  <a:tcPr marL="9525" marR="9525" marT="9525" marB="0" anchor="b"/>
                </a:tc>
                <a:tc>
                  <a:txBody>
                    <a:bodyPr/>
                    <a:lstStyle/>
                    <a:p>
                      <a:pPr algn="r" fontAlgn="b"/>
                      <a:r>
                        <a:rPr lang="en-US" altLang="zh-CN" sz="1000" u="none" strike="noStrike">
                          <a:effectLst/>
                        </a:rPr>
                        <a:t>6469</a:t>
                      </a:r>
                      <a:endParaRPr lang="en-US" altLang="zh-CN" sz="1000" b="0" i="0" u="none" strike="noStrike">
                        <a:effectLst/>
                        <a:latin typeface="Arial" panose="020B0604020202020204" pitchFamily="34" charset="0"/>
                      </a:endParaRPr>
                    </a:p>
                  </a:txBody>
                  <a:tcPr marL="9525" marR="9525" marT="9525" marB="0" anchor="b"/>
                </a:tc>
                <a:tc>
                  <a:txBody>
                    <a:bodyPr/>
                    <a:lstStyle/>
                    <a:p>
                      <a:pPr algn="r" fontAlgn="b"/>
                      <a:r>
                        <a:rPr lang="en-US" altLang="zh-CN" sz="1000" u="none" strike="noStrike">
                          <a:effectLst/>
                        </a:rPr>
                        <a:t>23</a:t>
                      </a:r>
                      <a:endParaRPr lang="en-US" altLang="zh-CN" sz="1000" b="0" i="0" u="none" strike="noStrike">
                        <a:effectLst/>
                        <a:latin typeface="Arial" panose="020B0604020202020204" pitchFamily="34" charset="0"/>
                      </a:endParaRPr>
                    </a:p>
                  </a:txBody>
                  <a:tcPr marL="9525" marR="9525" marT="9525" marB="0" anchor="b"/>
                </a:tc>
                <a:tc>
                  <a:txBody>
                    <a:bodyPr/>
                    <a:lstStyle/>
                    <a:p>
                      <a:pPr algn="r" fontAlgn="b"/>
                      <a:r>
                        <a:rPr lang="en-US" altLang="zh-CN" sz="1000" u="none" strike="noStrike">
                          <a:effectLst/>
                        </a:rPr>
                        <a:t>2</a:t>
                      </a:r>
                      <a:endParaRPr lang="en-US" altLang="zh-CN" sz="1000" b="0" i="0" u="none" strike="noStrike">
                        <a:effectLst/>
                        <a:latin typeface="Arial" panose="020B0604020202020204" pitchFamily="34" charset="0"/>
                      </a:endParaRPr>
                    </a:p>
                  </a:txBody>
                  <a:tcPr marL="9525" marR="9525" marT="9525" marB="0" anchor="b"/>
                </a:tc>
                <a:tc>
                  <a:txBody>
                    <a:bodyPr/>
                    <a:lstStyle/>
                    <a:p>
                      <a:pPr algn="r" fontAlgn="b"/>
                      <a:r>
                        <a:rPr lang="en-US" altLang="zh-CN" sz="1000" u="none" strike="noStrike">
                          <a:effectLst/>
                        </a:rPr>
                        <a:t>0</a:t>
                      </a:r>
                      <a:endParaRPr lang="en-US" altLang="zh-CN" sz="1000" b="0" i="0" u="none" strike="noStrike">
                        <a:effectLst/>
                        <a:latin typeface="Arial" panose="020B0604020202020204" pitchFamily="34" charset="0"/>
                      </a:endParaRPr>
                    </a:p>
                  </a:txBody>
                  <a:tcPr marL="9525" marR="9525" marT="9525" marB="0" anchor="b"/>
                </a:tc>
                <a:extLst>
                  <a:ext uri="{0D108BD9-81ED-4DB2-BD59-A6C34878D82A}">
                    <a16:rowId xmlns:a16="http://schemas.microsoft.com/office/drawing/2014/main" val="461565517"/>
                  </a:ext>
                </a:extLst>
              </a:tr>
              <a:tr h="186245">
                <a:tc>
                  <a:txBody>
                    <a:bodyPr/>
                    <a:lstStyle/>
                    <a:p>
                      <a:pPr algn="l" fontAlgn="b"/>
                      <a:r>
                        <a:rPr lang="en-US" altLang="zh-CN" sz="1000" u="none" strike="noStrike">
                          <a:effectLst/>
                        </a:rPr>
                        <a:t>2019-12-08</a:t>
                      </a:r>
                      <a:endParaRPr lang="en-US" altLang="zh-CN" sz="1000" b="0" i="0" u="none" strike="noStrike">
                        <a:effectLst/>
                        <a:latin typeface="Arial" panose="020B0604020202020204" pitchFamily="34" charset="0"/>
                      </a:endParaRPr>
                    </a:p>
                  </a:txBody>
                  <a:tcPr marL="9525" marR="9525" marT="9525" marB="0" anchor="b"/>
                </a:tc>
                <a:tc>
                  <a:txBody>
                    <a:bodyPr/>
                    <a:lstStyle/>
                    <a:p>
                      <a:pPr algn="r" fontAlgn="b"/>
                      <a:r>
                        <a:rPr lang="en-US" altLang="zh-CN" sz="1000" u="none" strike="noStrike">
                          <a:effectLst/>
                        </a:rPr>
                        <a:t>7555</a:t>
                      </a:r>
                      <a:endParaRPr lang="en-US" altLang="zh-CN" sz="1000" b="0" i="0" u="none" strike="noStrike">
                        <a:effectLst/>
                        <a:latin typeface="Arial" panose="020B0604020202020204" pitchFamily="34" charset="0"/>
                      </a:endParaRPr>
                    </a:p>
                  </a:txBody>
                  <a:tcPr marL="9525" marR="9525" marT="9525" marB="0" anchor="b"/>
                </a:tc>
                <a:tc>
                  <a:txBody>
                    <a:bodyPr/>
                    <a:lstStyle/>
                    <a:p>
                      <a:pPr algn="r" fontAlgn="b"/>
                      <a:r>
                        <a:rPr lang="en-US" altLang="zh-CN" sz="1000" u="none" strike="noStrike">
                          <a:effectLst/>
                        </a:rPr>
                        <a:t>52</a:t>
                      </a:r>
                      <a:endParaRPr lang="en-US" altLang="zh-CN" sz="1000" b="0" i="0" u="none" strike="noStrike">
                        <a:effectLst/>
                        <a:latin typeface="Arial" panose="020B0604020202020204" pitchFamily="34" charset="0"/>
                      </a:endParaRPr>
                    </a:p>
                  </a:txBody>
                  <a:tcPr marL="9525" marR="9525" marT="9525" marB="0" anchor="b"/>
                </a:tc>
                <a:tc>
                  <a:txBody>
                    <a:bodyPr/>
                    <a:lstStyle/>
                    <a:p>
                      <a:pPr algn="r" fontAlgn="b"/>
                      <a:r>
                        <a:rPr lang="en-US" altLang="zh-CN" sz="1000" u="none" strike="noStrike">
                          <a:effectLst/>
                        </a:rPr>
                        <a:t>2</a:t>
                      </a:r>
                      <a:endParaRPr lang="en-US" altLang="zh-CN" sz="1000" b="0" i="0" u="none" strike="noStrike">
                        <a:effectLst/>
                        <a:latin typeface="Arial" panose="020B0604020202020204" pitchFamily="34" charset="0"/>
                      </a:endParaRPr>
                    </a:p>
                  </a:txBody>
                  <a:tcPr marL="9525" marR="9525" marT="9525" marB="0" anchor="b"/>
                </a:tc>
                <a:tc>
                  <a:txBody>
                    <a:bodyPr/>
                    <a:lstStyle/>
                    <a:p>
                      <a:pPr algn="r" fontAlgn="b"/>
                      <a:r>
                        <a:rPr lang="en-US" altLang="zh-CN" sz="1000" u="none" strike="noStrike">
                          <a:effectLst/>
                        </a:rPr>
                        <a:t>0</a:t>
                      </a:r>
                      <a:endParaRPr lang="en-US" altLang="zh-CN" sz="1000" b="0" i="0" u="none" strike="noStrike">
                        <a:effectLst/>
                        <a:latin typeface="Arial" panose="020B0604020202020204" pitchFamily="34" charset="0"/>
                      </a:endParaRPr>
                    </a:p>
                  </a:txBody>
                  <a:tcPr marL="9525" marR="9525" marT="9525" marB="0" anchor="b"/>
                </a:tc>
                <a:extLst>
                  <a:ext uri="{0D108BD9-81ED-4DB2-BD59-A6C34878D82A}">
                    <a16:rowId xmlns:a16="http://schemas.microsoft.com/office/drawing/2014/main" val="87230286"/>
                  </a:ext>
                </a:extLst>
              </a:tr>
              <a:tr h="186245">
                <a:tc>
                  <a:txBody>
                    <a:bodyPr/>
                    <a:lstStyle/>
                    <a:p>
                      <a:pPr algn="l" fontAlgn="b"/>
                      <a:r>
                        <a:rPr lang="en-US" altLang="zh-CN" sz="1000" u="none" strike="noStrike">
                          <a:effectLst/>
                        </a:rPr>
                        <a:t>2019-12-07</a:t>
                      </a:r>
                      <a:endParaRPr lang="en-US" altLang="zh-CN" sz="1000" b="0" i="0" u="none" strike="noStrike">
                        <a:effectLst/>
                        <a:latin typeface="Arial" panose="020B0604020202020204" pitchFamily="34" charset="0"/>
                      </a:endParaRPr>
                    </a:p>
                  </a:txBody>
                  <a:tcPr marL="9525" marR="9525" marT="9525" marB="0" anchor="b"/>
                </a:tc>
                <a:tc>
                  <a:txBody>
                    <a:bodyPr/>
                    <a:lstStyle/>
                    <a:p>
                      <a:pPr algn="r" fontAlgn="b"/>
                      <a:r>
                        <a:rPr lang="en-US" altLang="zh-CN" sz="1000" u="none" strike="noStrike">
                          <a:effectLst/>
                        </a:rPr>
                        <a:t>4817</a:t>
                      </a:r>
                      <a:endParaRPr lang="en-US" altLang="zh-CN" sz="1000" b="0" i="0" u="none" strike="noStrike">
                        <a:effectLst/>
                        <a:latin typeface="Arial" panose="020B0604020202020204" pitchFamily="34" charset="0"/>
                      </a:endParaRPr>
                    </a:p>
                  </a:txBody>
                  <a:tcPr marL="9525" marR="9525" marT="9525" marB="0" anchor="b"/>
                </a:tc>
                <a:tc>
                  <a:txBody>
                    <a:bodyPr/>
                    <a:lstStyle/>
                    <a:p>
                      <a:pPr algn="r" fontAlgn="b"/>
                      <a:r>
                        <a:rPr lang="en-US" altLang="zh-CN" sz="1000" u="none" strike="noStrike">
                          <a:effectLst/>
                        </a:rPr>
                        <a:t>8</a:t>
                      </a:r>
                      <a:endParaRPr lang="en-US" altLang="zh-CN" sz="1000" b="0" i="0" u="none" strike="noStrike">
                        <a:effectLst/>
                        <a:latin typeface="Arial" panose="020B0604020202020204" pitchFamily="34" charset="0"/>
                      </a:endParaRPr>
                    </a:p>
                  </a:txBody>
                  <a:tcPr marL="9525" marR="9525" marT="9525" marB="0" anchor="b"/>
                </a:tc>
                <a:tc>
                  <a:txBody>
                    <a:bodyPr/>
                    <a:lstStyle/>
                    <a:p>
                      <a:pPr algn="r" fontAlgn="b"/>
                      <a:r>
                        <a:rPr lang="en-US" altLang="zh-CN" sz="1000" u="none" strike="noStrike">
                          <a:effectLst/>
                        </a:rPr>
                        <a:t>7</a:t>
                      </a:r>
                      <a:endParaRPr lang="en-US" altLang="zh-CN" sz="1000" b="0" i="0" u="none" strike="noStrike">
                        <a:effectLst/>
                        <a:latin typeface="Arial" panose="020B0604020202020204" pitchFamily="34" charset="0"/>
                      </a:endParaRPr>
                    </a:p>
                  </a:txBody>
                  <a:tcPr marL="9525" marR="9525" marT="9525" marB="0" anchor="b"/>
                </a:tc>
                <a:tc>
                  <a:txBody>
                    <a:bodyPr/>
                    <a:lstStyle/>
                    <a:p>
                      <a:pPr algn="r" fontAlgn="b"/>
                      <a:r>
                        <a:rPr lang="en-US" altLang="zh-CN" sz="1000" u="none" strike="noStrike">
                          <a:effectLst/>
                        </a:rPr>
                        <a:t>0</a:t>
                      </a:r>
                      <a:endParaRPr lang="en-US" altLang="zh-CN" sz="1000" b="0" i="0" u="none" strike="noStrike">
                        <a:effectLst/>
                        <a:latin typeface="Arial" panose="020B0604020202020204" pitchFamily="34" charset="0"/>
                      </a:endParaRPr>
                    </a:p>
                  </a:txBody>
                  <a:tcPr marL="9525" marR="9525" marT="9525" marB="0" anchor="b"/>
                </a:tc>
                <a:extLst>
                  <a:ext uri="{0D108BD9-81ED-4DB2-BD59-A6C34878D82A}">
                    <a16:rowId xmlns:a16="http://schemas.microsoft.com/office/drawing/2014/main" val="3997493130"/>
                  </a:ext>
                </a:extLst>
              </a:tr>
              <a:tr h="186245">
                <a:tc>
                  <a:txBody>
                    <a:bodyPr/>
                    <a:lstStyle/>
                    <a:p>
                      <a:pPr algn="l" fontAlgn="b"/>
                      <a:r>
                        <a:rPr lang="en-US" altLang="zh-CN" sz="1000" u="none" strike="noStrike">
                          <a:effectLst/>
                        </a:rPr>
                        <a:t>2019-12-06</a:t>
                      </a:r>
                      <a:endParaRPr lang="en-US" altLang="zh-CN" sz="1000" b="0" i="0" u="none" strike="noStrike">
                        <a:effectLst/>
                        <a:latin typeface="Arial" panose="020B0604020202020204" pitchFamily="34" charset="0"/>
                      </a:endParaRPr>
                    </a:p>
                  </a:txBody>
                  <a:tcPr marL="9525" marR="9525" marT="9525" marB="0" anchor="b"/>
                </a:tc>
                <a:tc>
                  <a:txBody>
                    <a:bodyPr/>
                    <a:lstStyle/>
                    <a:p>
                      <a:pPr algn="r" fontAlgn="b"/>
                      <a:r>
                        <a:rPr lang="en-US" altLang="zh-CN" sz="1000" u="none" strike="noStrike">
                          <a:effectLst/>
                        </a:rPr>
                        <a:t>15542</a:t>
                      </a:r>
                      <a:endParaRPr lang="en-US" altLang="zh-CN" sz="1000" b="0" i="0" u="none" strike="noStrike">
                        <a:effectLst/>
                        <a:latin typeface="Arial" panose="020B0604020202020204" pitchFamily="34" charset="0"/>
                      </a:endParaRPr>
                    </a:p>
                  </a:txBody>
                  <a:tcPr marL="9525" marR="9525" marT="9525" marB="0" anchor="b"/>
                </a:tc>
                <a:tc>
                  <a:txBody>
                    <a:bodyPr/>
                    <a:lstStyle/>
                    <a:p>
                      <a:pPr algn="r" fontAlgn="b"/>
                      <a:r>
                        <a:rPr lang="en-US" altLang="zh-CN" sz="1000" u="none" strike="noStrike">
                          <a:effectLst/>
                        </a:rPr>
                        <a:t>52</a:t>
                      </a:r>
                      <a:endParaRPr lang="en-US" altLang="zh-CN" sz="1000" b="0" i="0" u="none" strike="noStrike">
                        <a:effectLst/>
                        <a:latin typeface="Arial" panose="020B0604020202020204" pitchFamily="34" charset="0"/>
                      </a:endParaRPr>
                    </a:p>
                  </a:txBody>
                  <a:tcPr marL="9525" marR="9525" marT="9525" marB="0" anchor="b"/>
                </a:tc>
                <a:tc>
                  <a:txBody>
                    <a:bodyPr/>
                    <a:lstStyle/>
                    <a:p>
                      <a:pPr algn="r" fontAlgn="b"/>
                      <a:r>
                        <a:rPr lang="en-US" altLang="zh-CN" sz="1000" u="none" strike="noStrike">
                          <a:effectLst/>
                        </a:rPr>
                        <a:t>29</a:t>
                      </a:r>
                      <a:endParaRPr lang="en-US" altLang="zh-CN" sz="1000" b="0" i="0" u="none" strike="noStrike">
                        <a:effectLst/>
                        <a:latin typeface="Arial" panose="020B0604020202020204" pitchFamily="34" charset="0"/>
                      </a:endParaRPr>
                    </a:p>
                  </a:txBody>
                  <a:tcPr marL="9525" marR="9525" marT="9525" marB="0" anchor="b"/>
                </a:tc>
                <a:tc>
                  <a:txBody>
                    <a:bodyPr/>
                    <a:lstStyle/>
                    <a:p>
                      <a:pPr algn="r" fontAlgn="b"/>
                      <a:r>
                        <a:rPr lang="en-US" altLang="zh-CN" sz="1000" u="none" strike="noStrike">
                          <a:effectLst/>
                        </a:rPr>
                        <a:t>0</a:t>
                      </a:r>
                      <a:endParaRPr lang="en-US" altLang="zh-CN" sz="1000" b="0" i="0" u="none" strike="noStrike">
                        <a:effectLst/>
                        <a:latin typeface="Arial" panose="020B0604020202020204" pitchFamily="34" charset="0"/>
                      </a:endParaRPr>
                    </a:p>
                  </a:txBody>
                  <a:tcPr marL="9525" marR="9525" marT="9525" marB="0" anchor="b"/>
                </a:tc>
                <a:extLst>
                  <a:ext uri="{0D108BD9-81ED-4DB2-BD59-A6C34878D82A}">
                    <a16:rowId xmlns:a16="http://schemas.microsoft.com/office/drawing/2014/main" val="4266936884"/>
                  </a:ext>
                </a:extLst>
              </a:tr>
              <a:tr h="186245">
                <a:tc>
                  <a:txBody>
                    <a:bodyPr/>
                    <a:lstStyle/>
                    <a:p>
                      <a:pPr algn="l" fontAlgn="b"/>
                      <a:r>
                        <a:rPr lang="en-US" altLang="zh-CN" sz="1000" u="none" strike="noStrike">
                          <a:effectLst/>
                        </a:rPr>
                        <a:t>2019-12-05</a:t>
                      </a:r>
                      <a:endParaRPr lang="en-US" altLang="zh-CN" sz="1000" b="0" i="0" u="none" strike="noStrike">
                        <a:effectLst/>
                        <a:latin typeface="Arial" panose="020B0604020202020204" pitchFamily="34" charset="0"/>
                      </a:endParaRPr>
                    </a:p>
                  </a:txBody>
                  <a:tcPr marL="9525" marR="9525" marT="9525" marB="0" anchor="b"/>
                </a:tc>
                <a:tc>
                  <a:txBody>
                    <a:bodyPr/>
                    <a:lstStyle/>
                    <a:p>
                      <a:pPr algn="r" fontAlgn="b"/>
                      <a:r>
                        <a:rPr lang="en-US" altLang="zh-CN" sz="1000" u="none" strike="noStrike">
                          <a:effectLst/>
                        </a:rPr>
                        <a:t>19246</a:t>
                      </a:r>
                      <a:endParaRPr lang="en-US" altLang="zh-CN" sz="1000" b="0" i="0" u="none" strike="noStrike">
                        <a:effectLst/>
                        <a:latin typeface="Arial" panose="020B0604020202020204" pitchFamily="34" charset="0"/>
                      </a:endParaRPr>
                    </a:p>
                  </a:txBody>
                  <a:tcPr marL="9525" marR="9525" marT="9525" marB="0" anchor="b"/>
                </a:tc>
                <a:tc>
                  <a:txBody>
                    <a:bodyPr/>
                    <a:lstStyle/>
                    <a:p>
                      <a:pPr algn="r" fontAlgn="b"/>
                      <a:r>
                        <a:rPr lang="en-US" altLang="zh-CN" sz="1000" u="none" strike="noStrike">
                          <a:effectLst/>
                        </a:rPr>
                        <a:t>94</a:t>
                      </a:r>
                      <a:endParaRPr lang="en-US" altLang="zh-CN" sz="1000" b="0" i="0" u="none" strike="noStrike">
                        <a:effectLst/>
                        <a:latin typeface="Arial" panose="020B0604020202020204" pitchFamily="34" charset="0"/>
                      </a:endParaRPr>
                    </a:p>
                  </a:txBody>
                  <a:tcPr marL="9525" marR="9525" marT="9525" marB="0" anchor="b"/>
                </a:tc>
                <a:tc>
                  <a:txBody>
                    <a:bodyPr/>
                    <a:lstStyle/>
                    <a:p>
                      <a:pPr algn="r" fontAlgn="b"/>
                      <a:r>
                        <a:rPr lang="en-US" altLang="zh-CN" sz="1000" u="none" strike="noStrike">
                          <a:effectLst/>
                        </a:rPr>
                        <a:t>14</a:t>
                      </a:r>
                      <a:endParaRPr lang="en-US" altLang="zh-CN" sz="1000" b="0" i="0" u="none" strike="noStrike">
                        <a:effectLst/>
                        <a:latin typeface="Arial" panose="020B0604020202020204" pitchFamily="34" charset="0"/>
                      </a:endParaRPr>
                    </a:p>
                  </a:txBody>
                  <a:tcPr marL="9525" marR="9525" marT="9525" marB="0" anchor="b"/>
                </a:tc>
                <a:tc>
                  <a:txBody>
                    <a:bodyPr/>
                    <a:lstStyle/>
                    <a:p>
                      <a:pPr algn="r" fontAlgn="b"/>
                      <a:r>
                        <a:rPr lang="en-US" altLang="zh-CN" sz="1000" u="none" strike="noStrike">
                          <a:effectLst/>
                        </a:rPr>
                        <a:t>0</a:t>
                      </a:r>
                      <a:endParaRPr lang="en-US" altLang="zh-CN" sz="1000" b="0" i="0" u="none" strike="noStrike">
                        <a:effectLst/>
                        <a:latin typeface="Arial" panose="020B0604020202020204" pitchFamily="34" charset="0"/>
                      </a:endParaRPr>
                    </a:p>
                  </a:txBody>
                  <a:tcPr marL="9525" marR="9525" marT="9525" marB="0" anchor="b"/>
                </a:tc>
                <a:extLst>
                  <a:ext uri="{0D108BD9-81ED-4DB2-BD59-A6C34878D82A}">
                    <a16:rowId xmlns:a16="http://schemas.microsoft.com/office/drawing/2014/main" val="374866622"/>
                  </a:ext>
                </a:extLst>
              </a:tr>
              <a:tr h="186245">
                <a:tc>
                  <a:txBody>
                    <a:bodyPr/>
                    <a:lstStyle/>
                    <a:p>
                      <a:pPr algn="l" fontAlgn="ctr"/>
                      <a:r>
                        <a:rPr lang="zh-CN" altLang="en-US" sz="1000" u="none" strike="noStrike">
                          <a:effectLst/>
                        </a:rPr>
                        <a:t>合计</a:t>
                      </a:r>
                      <a:endParaRPr lang="zh-CN" altLang="en-US" sz="1000" b="0" i="0" u="none" strike="noStrike">
                        <a:effectLst/>
                        <a:latin typeface="宋体" panose="02010600030101010101" pitchFamily="2" charset="-122"/>
                        <a:ea typeface="宋体" panose="02010600030101010101" pitchFamily="2" charset="-122"/>
                      </a:endParaRPr>
                    </a:p>
                  </a:txBody>
                  <a:tcPr marL="9525" marR="9525" marT="9525" marB="0" anchor="ctr"/>
                </a:tc>
                <a:tc>
                  <a:txBody>
                    <a:bodyPr/>
                    <a:lstStyle/>
                    <a:p>
                      <a:pPr algn="r" fontAlgn="ctr"/>
                      <a:r>
                        <a:rPr lang="en-US" altLang="zh-CN" sz="1000" u="none" strike="noStrike">
                          <a:effectLst/>
                        </a:rPr>
                        <a:t>74046</a:t>
                      </a:r>
                      <a:endParaRPr lang="en-US" altLang="zh-CN" sz="1000" b="0" i="0" u="none" strike="noStrike">
                        <a:effectLst/>
                        <a:latin typeface="Arial" panose="020B0604020202020204" pitchFamily="34" charset="0"/>
                      </a:endParaRPr>
                    </a:p>
                  </a:txBody>
                  <a:tcPr marL="9525" marR="9525" marT="9525" marB="0" anchor="ctr"/>
                </a:tc>
                <a:tc>
                  <a:txBody>
                    <a:bodyPr/>
                    <a:lstStyle/>
                    <a:p>
                      <a:pPr algn="r" fontAlgn="ctr"/>
                      <a:r>
                        <a:rPr lang="en-US" altLang="zh-CN" sz="1000" u="none" strike="noStrike">
                          <a:effectLst/>
                        </a:rPr>
                        <a:t>301</a:t>
                      </a:r>
                      <a:endParaRPr lang="en-US" altLang="zh-CN" sz="1000" b="0" i="0" u="none" strike="noStrike">
                        <a:effectLst/>
                        <a:latin typeface="Arial" panose="020B0604020202020204" pitchFamily="34" charset="0"/>
                      </a:endParaRPr>
                    </a:p>
                  </a:txBody>
                  <a:tcPr marL="9525" marR="9525" marT="9525" marB="0" anchor="ctr"/>
                </a:tc>
                <a:tc>
                  <a:txBody>
                    <a:bodyPr/>
                    <a:lstStyle/>
                    <a:p>
                      <a:pPr algn="r" fontAlgn="ctr"/>
                      <a:r>
                        <a:rPr lang="en-US" altLang="zh-CN" sz="1000" u="none" strike="noStrike">
                          <a:effectLst/>
                        </a:rPr>
                        <a:t>58</a:t>
                      </a:r>
                      <a:endParaRPr lang="en-US" altLang="zh-CN" sz="1000" b="0" i="0" u="none" strike="noStrike">
                        <a:effectLst/>
                        <a:latin typeface="Arial" panose="020B0604020202020204" pitchFamily="34" charset="0"/>
                      </a:endParaRPr>
                    </a:p>
                  </a:txBody>
                  <a:tcPr marL="9525" marR="9525" marT="9525" marB="0" anchor="ctr"/>
                </a:tc>
                <a:tc>
                  <a:txBody>
                    <a:bodyPr/>
                    <a:lstStyle/>
                    <a:p>
                      <a:pPr algn="r" fontAlgn="b"/>
                      <a:r>
                        <a:rPr lang="en-US" altLang="zh-CN" sz="1000" u="none" strike="noStrike" dirty="0">
                          <a:effectLst/>
                        </a:rPr>
                        <a:t>0</a:t>
                      </a:r>
                      <a:endParaRPr lang="en-US" altLang="zh-CN" sz="1000" b="0" i="0" u="none" strike="noStrike" dirty="0">
                        <a:effectLst/>
                        <a:latin typeface="Arial" panose="020B0604020202020204" pitchFamily="34" charset="0"/>
                      </a:endParaRPr>
                    </a:p>
                  </a:txBody>
                  <a:tcPr marL="9525" marR="9525" marT="9525" marB="0" anchor="b"/>
                </a:tc>
                <a:extLst>
                  <a:ext uri="{0D108BD9-81ED-4DB2-BD59-A6C34878D82A}">
                    <a16:rowId xmlns:a16="http://schemas.microsoft.com/office/drawing/2014/main" val="1807851512"/>
                  </a:ext>
                </a:extLst>
              </a:tr>
            </a:tbl>
          </a:graphicData>
        </a:graphic>
      </p:graphicFrame>
    </p:spTree>
    <p:extLst>
      <p:ext uri="{BB962C8B-B14F-4D97-AF65-F5344CB8AC3E}">
        <p14:creationId xmlns:p14="http://schemas.microsoft.com/office/powerpoint/2010/main" val="29283089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553E9B62-87D6-4927-80E5-BF32651602AE}"/>
              </a:ext>
            </a:extLst>
          </p:cNvPr>
          <p:cNvSpPr>
            <a:spLocks noGrp="1"/>
          </p:cNvSpPr>
          <p:nvPr>
            <p:ph type="body" sz="quarter" idx="11"/>
          </p:nvPr>
        </p:nvSpPr>
        <p:spPr>
          <a:xfrm>
            <a:off x="254000" y="894127"/>
            <a:ext cx="7762240" cy="396070"/>
          </a:xfrm>
        </p:spPr>
        <p:txBody>
          <a:bodyPr/>
          <a:lstStyle/>
          <a:p>
            <a:r>
              <a:rPr kumimoji="1" lang="en-US" altLang="zh-CN" dirty="0"/>
              <a:t>01 2019</a:t>
            </a:r>
            <a:r>
              <a:rPr kumimoji="1" lang="zh-CN" altLang="en-US" dirty="0"/>
              <a:t>年</a:t>
            </a:r>
            <a:r>
              <a:rPr kumimoji="1" lang="en-US" altLang="zh-CN" dirty="0"/>
              <a:t>PLCT</a:t>
            </a:r>
            <a:r>
              <a:rPr kumimoji="1" lang="zh-CN" altLang="en-US" dirty="0"/>
              <a:t>在方舟社区建设中的贡献</a:t>
            </a:r>
          </a:p>
          <a:p>
            <a:endParaRPr lang="zh-CN" altLang="en-US" dirty="0"/>
          </a:p>
        </p:txBody>
      </p:sp>
      <p:sp>
        <p:nvSpPr>
          <p:cNvPr id="3" name="文本占位符 2">
            <a:extLst>
              <a:ext uri="{FF2B5EF4-FFF2-40B4-BE49-F238E27FC236}">
                <a16:creationId xmlns:a16="http://schemas.microsoft.com/office/drawing/2014/main" id="{1B355CE6-F6CD-4F75-A5BB-4760FE686F90}"/>
              </a:ext>
            </a:extLst>
          </p:cNvPr>
          <p:cNvSpPr>
            <a:spLocks noGrp="1"/>
          </p:cNvSpPr>
          <p:nvPr>
            <p:ph type="body" sz="quarter" idx="12"/>
          </p:nvPr>
        </p:nvSpPr>
        <p:spPr>
          <a:xfrm>
            <a:off x="254000" y="1637802"/>
            <a:ext cx="7264400" cy="428625"/>
          </a:xfrm>
        </p:spPr>
        <p:txBody>
          <a:bodyPr/>
          <a:lstStyle/>
          <a:p>
            <a:r>
              <a:rPr lang="zh-CN" altLang="en-US" dirty="0"/>
              <a:t>方舟编译器相关的视频录制和传播</a:t>
            </a:r>
            <a:r>
              <a:rPr lang="en-US" altLang="zh-CN" dirty="0"/>
              <a:t>——</a:t>
            </a:r>
            <a:r>
              <a:rPr lang="en-US" altLang="zh-CN" dirty="0" err="1"/>
              <a:t>Bilibili</a:t>
            </a:r>
            <a:r>
              <a:rPr lang="zh-CN" altLang="en-US" dirty="0"/>
              <a:t>（小乖他爹</a:t>
            </a:r>
            <a:r>
              <a:rPr lang="en-US" altLang="zh-CN" dirty="0"/>
              <a:t>-</a:t>
            </a:r>
            <a:r>
              <a:rPr lang="zh-CN" altLang="en-US" dirty="0"/>
              <a:t>知乎）</a:t>
            </a:r>
          </a:p>
        </p:txBody>
      </p:sp>
      <p:pic>
        <p:nvPicPr>
          <p:cNvPr id="6" name="图片 5">
            <a:extLst>
              <a:ext uri="{FF2B5EF4-FFF2-40B4-BE49-F238E27FC236}">
                <a16:creationId xmlns:a16="http://schemas.microsoft.com/office/drawing/2014/main" id="{C7A59D82-960E-49BF-99FF-FB0B1BB15DAA}"/>
              </a:ext>
            </a:extLst>
          </p:cNvPr>
          <p:cNvPicPr>
            <a:picLocks noChangeAspect="1"/>
          </p:cNvPicPr>
          <p:nvPr/>
        </p:nvPicPr>
        <p:blipFill>
          <a:blip r:embed="rId2"/>
          <a:stretch>
            <a:fillRect/>
          </a:stretch>
        </p:blipFill>
        <p:spPr>
          <a:xfrm>
            <a:off x="1096962" y="2414032"/>
            <a:ext cx="9974337" cy="3549841"/>
          </a:xfrm>
          <a:prstGeom prst="rect">
            <a:avLst/>
          </a:prstGeom>
        </p:spPr>
      </p:pic>
    </p:spTree>
    <p:extLst>
      <p:ext uri="{BB962C8B-B14F-4D97-AF65-F5344CB8AC3E}">
        <p14:creationId xmlns:p14="http://schemas.microsoft.com/office/powerpoint/2010/main" val="33157031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0D78D1A5-9FA0-D640-A233-E5B6128323B9}"/>
              </a:ext>
            </a:extLst>
          </p:cNvPr>
          <p:cNvSpPr>
            <a:spLocks noGrp="1"/>
          </p:cNvSpPr>
          <p:nvPr>
            <p:ph type="body" sz="quarter" idx="10"/>
          </p:nvPr>
        </p:nvSpPr>
        <p:spPr/>
        <p:txBody>
          <a:bodyPr/>
          <a:lstStyle/>
          <a:p>
            <a:r>
              <a:rPr kumimoji="1" lang="zh-CN" altLang="en-US" dirty="0"/>
              <a:t>目 录</a:t>
            </a:r>
          </a:p>
        </p:txBody>
      </p:sp>
      <p:sp>
        <p:nvSpPr>
          <p:cNvPr id="3" name="文本占位符 2">
            <a:extLst>
              <a:ext uri="{FF2B5EF4-FFF2-40B4-BE49-F238E27FC236}">
                <a16:creationId xmlns:a16="http://schemas.microsoft.com/office/drawing/2014/main" id="{68707C0D-FF0E-E04A-9F7A-56F3252E4673}"/>
              </a:ext>
            </a:extLst>
          </p:cNvPr>
          <p:cNvSpPr>
            <a:spLocks noGrp="1"/>
          </p:cNvSpPr>
          <p:nvPr>
            <p:ph type="body" sz="quarter" idx="11"/>
          </p:nvPr>
        </p:nvSpPr>
        <p:spPr>
          <a:xfrm>
            <a:off x="1361280" y="1884904"/>
            <a:ext cx="6016124" cy="476331"/>
          </a:xfrm>
        </p:spPr>
        <p:txBody>
          <a:bodyPr/>
          <a:lstStyle/>
          <a:p>
            <a:r>
              <a:rPr kumimoji="1" lang="en-US" altLang="zh-CN" dirty="0"/>
              <a:t>01 2019</a:t>
            </a:r>
            <a:r>
              <a:rPr kumimoji="1" lang="zh-CN" altLang="en-US" dirty="0"/>
              <a:t>年</a:t>
            </a:r>
            <a:r>
              <a:rPr kumimoji="1" lang="en-US" altLang="zh-CN" dirty="0"/>
              <a:t>PLCT</a:t>
            </a:r>
            <a:r>
              <a:rPr kumimoji="1" lang="zh-CN" altLang="en-US" dirty="0"/>
              <a:t>在方舟社区建设中的贡献</a:t>
            </a:r>
          </a:p>
        </p:txBody>
      </p:sp>
      <p:sp>
        <p:nvSpPr>
          <p:cNvPr id="4" name="文本占位符 3">
            <a:extLst>
              <a:ext uri="{FF2B5EF4-FFF2-40B4-BE49-F238E27FC236}">
                <a16:creationId xmlns:a16="http://schemas.microsoft.com/office/drawing/2014/main" id="{2055FFF0-DE6D-9147-AC1E-344A5754A0FB}"/>
              </a:ext>
            </a:extLst>
          </p:cNvPr>
          <p:cNvSpPr>
            <a:spLocks noGrp="1"/>
          </p:cNvSpPr>
          <p:nvPr>
            <p:ph type="body" sz="quarter" idx="12"/>
          </p:nvPr>
        </p:nvSpPr>
        <p:spPr>
          <a:xfrm>
            <a:off x="1361280" y="2577869"/>
            <a:ext cx="4125120" cy="476331"/>
          </a:xfrm>
        </p:spPr>
        <p:txBody>
          <a:bodyPr/>
          <a:lstStyle/>
          <a:p>
            <a:r>
              <a:rPr kumimoji="1" lang="en-US" altLang="zh-CN" dirty="0"/>
              <a:t>02 PLCT</a:t>
            </a:r>
            <a:r>
              <a:rPr kumimoji="1" lang="zh-CN" altLang="en-US" dirty="0"/>
              <a:t>的垫脚石计划</a:t>
            </a:r>
          </a:p>
        </p:txBody>
      </p:sp>
      <p:sp>
        <p:nvSpPr>
          <p:cNvPr id="5" name="文本占位符 4">
            <a:extLst>
              <a:ext uri="{FF2B5EF4-FFF2-40B4-BE49-F238E27FC236}">
                <a16:creationId xmlns:a16="http://schemas.microsoft.com/office/drawing/2014/main" id="{94E900FC-616C-D146-BD3F-EFAA100E5C83}"/>
              </a:ext>
            </a:extLst>
          </p:cNvPr>
          <p:cNvSpPr>
            <a:spLocks noGrp="1"/>
          </p:cNvSpPr>
          <p:nvPr>
            <p:ph type="body" sz="quarter" idx="13"/>
          </p:nvPr>
        </p:nvSpPr>
        <p:spPr>
          <a:xfrm>
            <a:off x="1361280" y="3270834"/>
            <a:ext cx="6016124" cy="476331"/>
          </a:xfrm>
        </p:spPr>
        <p:txBody>
          <a:bodyPr/>
          <a:lstStyle/>
          <a:p>
            <a:r>
              <a:rPr kumimoji="1" lang="en-US" altLang="zh-CN" dirty="0"/>
              <a:t>03 2020</a:t>
            </a:r>
            <a:r>
              <a:rPr kumimoji="1" lang="zh-CN" altLang="en-US" dirty="0"/>
              <a:t>年</a:t>
            </a:r>
            <a:r>
              <a:rPr kumimoji="1" lang="en-US" altLang="zh-CN" dirty="0"/>
              <a:t>PLCT</a:t>
            </a:r>
            <a:r>
              <a:rPr kumimoji="1" lang="zh-CN" altLang="en-US" dirty="0"/>
              <a:t>在方舟社区建设中的计划</a:t>
            </a:r>
          </a:p>
        </p:txBody>
      </p:sp>
    </p:spTree>
    <p:extLst>
      <p:ext uri="{BB962C8B-B14F-4D97-AF65-F5344CB8AC3E}">
        <p14:creationId xmlns:p14="http://schemas.microsoft.com/office/powerpoint/2010/main" val="2566778464"/>
      </p:ext>
    </p:extLst>
  </p:cSld>
  <p:clrMapOvr>
    <a:masterClrMapping/>
  </p:clrMapOvr>
  <mc:AlternateContent xmlns:mc="http://schemas.openxmlformats.org/markup-compatibility/2006" xmlns:p14="http://schemas.microsoft.com/office/powerpoint/2010/main">
    <mc:Choice Requires="p14">
      <p:transition spd="slow" p14:dur="2000" advTm="21803"/>
    </mc:Choice>
    <mc:Fallback xmlns="">
      <p:transition spd="slow" advTm="21803"/>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553E9B62-87D6-4927-80E5-BF32651602AE}"/>
              </a:ext>
            </a:extLst>
          </p:cNvPr>
          <p:cNvSpPr>
            <a:spLocks noGrp="1"/>
          </p:cNvSpPr>
          <p:nvPr>
            <p:ph type="body" sz="quarter" idx="11"/>
          </p:nvPr>
        </p:nvSpPr>
        <p:spPr>
          <a:xfrm>
            <a:off x="254000" y="894127"/>
            <a:ext cx="7762240" cy="396070"/>
          </a:xfrm>
        </p:spPr>
        <p:txBody>
          <a:bodyPr/>
          <a:lstStyle/>
          <a:p>
            <a:r>
              <a:rPr kumimoji="1" lang="en-US" altLang="zh-CN" dirty="0"/>
              <a:t>01 2019</a:t>
            </a:r>
            <a:r>
              <a:rPr kumimoji="1" lang="zh-CN" altLang="en-US" dirty="0"/>
              <a:t>年</a:t>
            </a:r>
            <a:r>
              <a:rPr kumimoji="1" lang="en-US" altLang="zh-CN" dirty="0"/>
              <a:t>PLCT</a:t>
            </a:r>
            <a:r>
              <a:rPr kumimoji="1" lang="zh-CN" altLang="en-US" dirty="0"/>
              <a:t>在方舟社区建设中的贡献</a:t>
            </a:r>
          </a:p>
          <a:p>
            <a:endParaRPr lang="zh-CN" altLang="en-US" dirty="0"/>
          </a:p>
        </p:txBody>
      </p:sp>
      <p:sp>
        <p:nvSpPr>
          <p:cNvPr id="3" name="文本占位符 2">
            <a:extLst>
              <a:ext uri="{FF2B5EF4-FFF2-40B4-BE49-F238E27FC236}">
                <a16:creationId xmlns:a16="http://schemas.microsoft.com/office/drawing/2014/main" id="{1B355CE6-F6CD-4F75-A5BB-4760FE686F90}"/>
              </a:ext>
            </a:extLst>
          </p:cNvPr>
          <p:cNvSpPr>
            <a:spLocks noGrp="1"/>
          </p:cNvSpPr>
          <p:nvPr>
            <p:ph type="body" sz="quarter" idx="12"/>
          </p:nvPr>
        </p:nvSpPr>
        <p:spPr>
          <a:xfrm>
            <a:off x="254000" y="1637802"/>
            <a:ext cx="6116320" cy="428625"/>
          </a:xfrm>
        </p:spPr>
        <p:txBody>
          <a:bodyPr/>
          <a:lstStyle/>
          <a:p>
            <a:r>
              <a:rPr lang="zh-CN" altLang="en-US" b="0" dirty="0"/>
              <a:t>方舟</a:t>
            </a:r>
            <a:r>
              <a:rPr lang="en-US" altLang="zh-CN" b="0" dirty="0"/>
              <a:t>·</a:t>
            </a:r>
            <a:r>
              <a:rPr lang="zh-CN" altLang="en-US" b="0" dirty="0"/>
              <a:t>编译技术培训班</a:t>
            </a:r>
          </a:p>
          <a:p>
            <a:endParaRPr lang="zh-CN" altLang="en-US" dirty="0"/>
          </a:p>
        </p:txBody>
      </p:sp>
      <p:sp>
        <p:nvSpPr>
          <p:cNvPr id="8" name="矩形 7">
            <a:extLst>
              <a:ext uri="{FF2B5EF4-FFF2-40B4-BE49-F238E27FC236}">
                <a16:creationId xmlns:a16="http://schemas.microsoft.com/office/drawing/2014/main" id="{01C15B25-D1A8-48EA-A6A4-EF14BEBF396C}"/>
              </a:ext>
            </a:extLst>
          </p:cNvPr>
          <p:cNvSpPr/>
          <p:nvPr/>
        </p:nvSpPr>
        <p:spPr>
          <a:xfrm>
            <a:off x="2357534" y="5962670"/>
            <a:ext cx="8957387" cy="646331"/>
          </a:xfrm>
          <a:prstGeom prst="rect">
            <a:avLst/>
          </a:prstGeom>
        </p:spPr>
        <p:txBody>
          <a:bodyPr wrap="square">
            <a:spAutoFit/>
          </a:bodyPr>
          <a:lstStyle/>
          <a:p>
            <a:r>
              <a:rPr lang="en-US" altLang="zh-CN" dirty="0" err="1"/>
              <a:t>Github</a:t>
            </a:r>
            <a:r>
              <a:rPr lang="zh-CN" altLang="en-US" dirty="0"/>
              <a:t>地址：</a:t>
            </a:r>
            <a:r>
              <a:rPr lang="zh-CN" altLang="en-US" dirty="0">
                <a:hlinkClick r:id="rId2"/>
              </a:rPr>
              <a:t>https://github.com/lazyparser/becoming-a-compiler-engineer</a:t>
            </a:r>
            <a:endParaRPr lang="en-US" altLang="zh-CN" dirty="0"/>
          </a:p>
          <a:p>
            <a:r>
              <a:rPr lang="en-US" altLang="zh-CN" dirty="0" err="1"/>
              <a:t>Bilibili</a:t>
            </a:r>
            <a:r>
              <a:rPr lang="zh-CN" altLang="en-US" dirty="0"/>
              <a:t>地址： </a:t>
            </a:r>
            <a:r>
              <a:rPr lang="en-US" altLang="zh-CN" dirty="0"/>
              <a:t>https://www.bilibili.com/video/av78503049</a:t>
            </a:r>
            <a:endParaRPr lang="zh-CN" altLang="en-US" dirty="0"/>
          </a:p>
        </p:txBody>
      </p:sp>
      <p:pic>
        <p:nvPicPr>
          <p:cNvPr id="10" name="图片 9">
            <a:extLst>
              <a:ext uri="{FF2B5EF4-FFF2-40B4-BE49-F238E27FC236}">
                <a16:creationId xmlns:a16="http://schemas.microsoft.com/office/drawing/2014/main" id="{191C2374-FC8D-42EC-97C4-68BCA0C1B2CD}"/>
              </a:ext>
            </a:extLst>
          </p:cNvPr>
          <p:cNvPicPr>
            <a:picLocks noChangeAspect="1"/>
          </p:cNvPicPr>
          <p:nvPr/>
        </p:nvPicPr>
        <p:blipFill>
          <a:blip r:embed="rId3"/>
          <a:stretch>
            <a:fillRect/>
          </a:stretch>
        </p:blipFill>
        <p:spPr>
          <a:xfrm>
            <a:off x="4828396" y="1524020"/>
            <a:ext cx="6486525" cy="4438650"/>
          </a:xfrm>
          <a:prstGeom prst="rect">
            <a:avLst/>
          </a:prstGeom>
        </p:spPr>
      </p:pic>
      <p:pic>
        <p:nvPicPr>
          <p:cNvPr id="4" name="图片 3">
            <a:extLst>
              <a:ext uri="{FF2B5EF4-FFF2-40B4-BE49-F238E27FC236}">
                <a16:creationId xmlns:a16="http://schemas.microsoft.com/office/drawing/2014/main" id="{917ACA61-9D1E-40EB-9173-978FF2B75D7E}"/>
              </a:ext>
            </a:extLst>
          </p:cNvPr>
          <p:cNvPicPr>
            <a:picLocks noChangeAspect="1"/>
          </p:cNvPicPr>
          <p:nvPr/>
        </p:nvPicPr>
        <p:blipFill>
          <a:blip r:embed="rId4"/>
          <a:stretch>
            <a:fillRect/>
          </a:stretch>
        </p:blipFill>
        <p:spPr>
          <a:xfrm>
            <a:off x="974660" y="3044112"/>
            <a:ext cx="2581275" cy="352425"/>
          </a:xfrm>
          <a:prstGeom prst="rect">
            <a:avLst/>
          </a:prstGeom>
        </p:spPr>
      </p:pic>
      <p:pic>
        <p:nvPicPr>
          <p:cNvPr id="7" name="图片 6">
            <a:extLst>
              <a:ext uri="{FF2B5EF4-FFF2-40B4-BE49-F238E27FC236}">
                <a16:creationId xmlns:a16="http://schemas.microsoft.com/office/drawing/2014/main" id="{411BDD2D-E1A9-4DF8-A8BB-679FD531ACAF}"/>
              </a:ext>
            </a:extLst>
          </p:cNvPr>
          <p:cNvPicPr>
            <a:picLocks noChangeAspect="1"/>
          </p:cNvPicPr>
          <p:nvPr/>
        </p:nvPicPr>
        <p:blipFill>
          <a:blip r:embed="rId5"/>
          <a:stretch>
            <a:fillRect/>
          </a:stretch>
        </p:blipFill>
        <p:spPr>
          <a:xfrm>
            <a:off x="974661" y="3576657"/>
            <a:ext cx="2454340" cy="333375"/>
          </a:xfrm>
          <a:prstGeom prst="rect">
            <a:avLst/>
          </a:prstGeom>
        </p:spPr>
      </p:pic>
    </p:spTree>
    <p:extLst>
      <p:ext uri="{BB962C8B-B14F-4D97-AF65-F5344CB8AC3E}">
        <p14:creationId xmlns:p14="http://schemas.microsoft.com/office/powerpoint/2010/main" val="13690270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0D78D1A5-9FA0-D640-A233-E5B6128323B9}"/>
              </a:ext>
            </a:extLst>
          </p:cNvPr>
          <p:cNvSpPr>
            <a:spLocks noGrp="1"/>
          </p:cNvSpPr>
          <p:nvPr>
            <p:ph type="body" sz="quarter" idx="10"/>
          </p:nvPr>
        </p:nvSpPr>
        <p:spPr/>
        <p:txBody>
          <a:bodyPr/>
          <a:lstStyle/>
          <a:p>
            <a:r>
              <a:rPr kumimoji="1" lang="zh-CN" altLang="en-US" dirty="0"/>
              <a:t>目 录</a:t>
            </a:r>
          </a:p>
        </p:txBody>
      </p:sp>
      <p:sp>
        <p:nvSpPr>
          <p:cNvPr id="3" name="文本占位符 2">
            <a:extLst>
              <a:ext uri="{FF2B5EF4-FFF2-40B4-BE49-F238E27FC236}">
                <a16:creationId xmlns:a16="http://schemas.microsoft.com/office/drawing/2014/main" id="{68707C0D-FF0E-E04A-9F7A-56F3252E4673}"/>
              </a:ext>
            </a:extLst>
          </p:cNvPr>
          <p:cNvSpPr>
            <a:spLocks noGrp="1"/>
          </p:cNvSpPr>
          <p:nvPr>
            <p:ph type="body" sz="quarter" idx="11"/>
          </p:nvPr>
        </p:nvSpPr>
        <p:spPr>
          <a:xfrm>
            <a:off x="1361280" y="1884904"/>
            <a:ext cx="6016124" cy="476331"/>
          </a:xfrm>
        </p:spPr>
        <p:txBody>
          <a:bodyPr/>
          <a:lstStyle/>
          <a:p>
            <a:r>
              <a:rPr kumimoji="1" lang="en-US" altLang="zh-CN" dirty="0"/>
              <a:t>01 2019</a:t>
            </a:r>
            <a:r>
              <a:rPr kumimoji="1" lang="zh-CN" altLang="en-US" dirty="0"/>
              <a:t>年</a:t>
            </a:r>
            <a:r>
              <a:rPr kumimoji="1" lang="en-US" altLang="zh-CN" dirty="0"/>
              <a:t>PLCT</a:t>
            </a:r>
            <a:r>
              <a:rPr kumimoji="1" lang="zh-CN" altLang="en-US" dirty="0"/>
              <a:t>在方舟社区建设中的贡献</a:t>
            </a:r>
          </a:p>
        </p:txBody>
      </p:sp>
      <p:sp>
        <p:nvSpPr>
          <p:cNvPr id="4" name="文本占位符 3">
            <a:extLst>
              <a:ext uri="{FF2B5EF4-FFF2-40B4-BE49-F238E27FC236}">
                <a16:creationId xmlns:a16="http://schemas.microsoft.com/office/drawing/2014/main" id="{2055FFF0-DE6D-9147-AC1E-344A5754A0FB}"/>
              </a:ext>
            </a:extLst>
          </p:cNvPr>
          <p:cNvSpPr>
            <a:spLocks noGrp="1"/>
          </p:cNvSpPr>
          <p:nvPr>
            <p:ph type="body" sz="quarter" idx="12"/>
          </p:nvPr>
        </p:nvSpPr>
        <p:spPr>
          <a:xfrm>
            <a:off x="1361280" y="2577869"/>
            <a:ext cx="4125120" cy="476331"/>
          </a:xfrm>
        </p:spPr>
        <p:txBody>
          <a:bodyPr/>
          <a:lstStyle/>
          <a:p>
            <a:r>
              <a:rPr kumimoji="1" lang="en-US" altLang="zh-CN" dirty="0">
                <a:solidFill>
                  <a:srgbClr val="FF0000"/>
                </a:solidFill>
              </a:rPr>
              <a:t>02 PLCT</a:t>
            </a:r>
            <a:r>
              <a:rPr kumimoji="1" lang="zh-CN" altLang="en-US" dirty="0">
                <a:solidFill>
                  <a:srgbClr val="FF0000"/>
                </a:solidFill>
              </a:rPr>
              <a:t>的垫脚石计划</a:t>
            </a:r>
          </a:p>
        </p:txBody>
      </p:sp>
      <p:sp>
        <p:nvSpPr>
          <p:cNvPr id="5" name="文本占位符 4">
            <a:extLst>
              <a:ext uri="{FF2B5EF4-FFF2-40B4-BE49-F238E27FC236}">
                <a16:creationId xmlns:a16="http://schemas.microsoft.com/office/drawing/2014/main" id="{94E900FC-616C-D146-BD3F-EFAA100E5C83}"/>
              </a:ext>
            </a:extLst>
          </p:cNvPr>
          <p:cNvSpPr>
            <a:spLocks noGrp="1"/>
          </p:cNvSpPr>
          <p:nvPr>
            <p:ph type="body" sz="quarter" idx="13"/>
          </p:nvPr>
        </p:nvSpPr>
        <p:spPr>
          <a:xfrm>
            <a:off x="1361280" y="3270834"/>
            <a:ext cx="6016124" cy="476331"/>
          </a:xfrm>
        </p:spPr>
        <p:txBody>
          <a:bodyPr/>
          <a:lstStyle/>
          <a:p>
            <a:r>
              <a:rPr kumimoji="1" lang="en-US" altLang="zh-CN" dirty="0"/>
              <a:t>03 2020</a:t>
            </a:r>
            <a:r>
              <a:rPr kumimoji="1" lang="zh-CN" altLang="en-US" dirty="0"/>
              <a:t>年</a:t>
            </a:r>
            <a:r>
              <a:rPr kumimoji="1" lang="en-US" altLang="zh-CN" dirty="0"/>
              <a:t>PLCT</a:t>
            </a:r>
            <a:r>
              <a:rPr kumimoji="1" lang="zh-CN" altLang="en-US" dirty="0"/>
              <a:t>在方舟社区建设中的计划</a:t>
            </a:r>
          </a:p>
        </p:txBody>
      </p:sp>
    </p:spTree>
    <p:extLst>
      <p:ext uri="{BB962C8B-B14F-4D97-AF65-F5344CB8AC3E}">
        <p14:creationId xmlns:p14="http://schemas.microsoft.com/office/powerpoint/2010/main" val="3056659847"/>
      </p:ext>
    </p:extLst>
  </p:cSld>
  <p:clrMapOvr>
    <a:masterClrMapping/>
  </p:clrMapOvr>
  <mc:AlternateContent xmlns:mc="http://schemas.openxmlformats.org/markup-compatibility/2006" xmlns:p14="http://schemas.microsoft.com/office/powerpoint/2010/main">
    <mc:Choice Requires="p14">
      <p:transition spd="slow" p14:dur="2000" advTm="21803"/>
    </mc:Choice>
    <mc:Fallback xmlns="">
      <p:transition spd="slow" advTm="21803"/>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553E9B62-87D6-4927-80E5-BF32651602AE}"/>
              </a:ext>
            </a:extLst>
          </p:cNvPr>
          <p:cNvSpPr>
            <a:spLocks noGrp="1"/>
          </p:cNvSpPr>
          <p:nvPr>
            <p:ph type="body" sz="quarter" idx="11"/>
          </p:nvPr>
        </p:nvSpPr>
        <p:spPr>
          <a:xfrm>
            <a:off x="254000" y="894127"/>
            <a:ext cx="7762240" cy="396070"/>
          </a:xfrm>
        </p:spPr>
        <p:txBody>
          <a:bodyPr/>
          <a:lstStyle/>
          <a:p>
            <a:r>
              <a:rPr kumimoji="1" lang="en-US" altLang="zh-CN" dirty="0"/>
              <a:t>02 PLCT</a:t>
            </a:r>
            <a:r>
              <a:rPr kumimoji="1" lang="zh-CN" altLang="en-US" dirty="0"/>
              <a:t>的垫脚石计划</a:t>
            </a:r>
          </a:p>
          <a:p>
            <a:endParaRPr lang="zh-CN" altLang="en-US" dirty="0"/>
          </a:p>
        </p:txBody>
      </p:sp>
      <p:sp>
        <p:nvSpPr>
          <p:cNvPr id="3" name="文本占位符 2">
            <a:extLst>
              <a:ext uri="{FF2B5EF4-FFF2-40B4-BE49-F238E27FC236}">
                <a16:creationId xmlns:a16="http://schemas.microsoft.com/office/drawing/2014/main" id="{1B355CE6-F6CD-4F75-A5BB-4760FE686F90}"/>
              </a:ext>
            </a:extLst>
          </p:cNvPr>
          <p:cNvSpPr>
            <a:spLocks noGrp="1"/>
          </p:cNvSpPr>
          <p:nvPr>
            <p:ph type="body" sz="quarter" idx="12"/>
          </p:nvPr>
        </p:nvSpPr>
        <p:spPr>
          <a:xfrm>
            <a:off x="254000" y="1637802"/>
            <a:ext cx="7264400" cy="428625"/>
          </a:xfrm>
        </p:spPr>
        <p:txBody>
          <a:bodyPr/>
          <a:lstStyle/>
          <a:p>
            <a:r>
              <a:rPr lang="zh-CN" altLang="en-US" dirty="0"/>
              <a:t>垫脚石计划</a:t>
            </a:r>
          </a:p>
        </p:txBody>
      </p:sp>
      <p:sp>
        <p:nvSpPr>
          <p:cNvPr id="4" name="文本框 3">
            <a:extLst>
              <a:ext uri="{FF2B5EF4-FFF2-40B4-BE49-F238E27FC236}">
                <a16:creationId xmlns:a16="http://schemas.microsoft.com/office/drawing/2014/main" id="{8E1E1A71-C963-4CF4-8FCA-15D70A904038}"/>
              </a:ext>
            </a:extLst>
          </p:cNvPr>
          <p:cNvSpPr txBox="1"/>
          <p:nvPr/>
        </p:nvSpPr>
        <p:spPr>
          <a:xfrm>
            <a:off x="759655" y="2433711"/>
            <a:ext cx="10480431" cy="2031325"/>
          </a:xfrm>
          <a:prstGeom prst="rect">
            <a:avLst/>
          </a:prstGeom>
          <a:noFill/>
        </p:spPr>
        <p:txBody>
          <a:bodyPr wrap="square" rtlCol="0">
            <a:spAutoFit/>
          </a:bodyPr>
          <a:lstStyle/>
          <a:p>
            <a:r>
              <a:rPr lang="zh-CN" altLang="en-US" dirty="0"/>
              <a:t>垫脚石计划分为三个部分，每一个部分对应一本方舟编译器书籍。具体如下：</a:t>
            </a:r>
            <a:endParaRPr lang="en-US" altLang="zh-CN" dirty="0"/>
          </a:p>
          <a:p>
            <a:endParaRPr lang="en-US" altLang="zh-CN" dirty="0"/>
          </a:p>
          <a:p>
            <a:pPr marL="285750" indent="-285750">
              <a:buFont typeface="Arial" panose="020B0604020202020204" pitchFamily="34" charset="0"/>
              <a:buChar char="•"/>
            </a:pPr>
            <a:r>
              <a:rPr lang="zh-CN" altLang="en-US" dirty="0"/>
              <a:t>第一部分：方舟编译器入门</a:t>
            </a:r>
            <a:endParaRPr lang="en-US" altLang="zh-CN" dirty="0"/>
          </a:p>
          <a:p>
            <a:endParaRPr lang="en-US" altLang="zh-CN" dirty="0"/>
          </a:p>
          <a:p>
            <a:pPr marL="285750" indent="-285750">
              <a:buFont typeface="Arial" panose="020B0604020202020204" pitchFamily="34" charset="0"/>
              <a:buChar char="•"/>
            </a:pPr>
            <a:r>
              <a:rPr lang="zh-CN" altLang="en-US" dirty="0"/>
              <a:t>第二部分：方舟编译器详解</a:t>
            </a:r>
            <a:endParaRPr lang="en-US" altLang="zh-CN" dirty="0"/>
          </a:p>
          <a:p>
            <a:endParaRPr lang="en-US" altLang="zh-CN" dirty="0"/>
          </a:p>
          <a:p>
            <a:pPr marL="285750" indent="-285750">
              <a:buFont typeface="Arial" panose="020B0604020202020204" pitchFamily="34" charset="0"/>
              <a:buChar char="•"/>
            </a:pPr>
            <a:r>
              <a:rPr lang="zh-CN" altLang="en-US" dirty="0"/>
              <a:t>第三部分：方舟编译器</a:t>
            </a:r>
            <a:r>
              <a:rPr lang="en-US" altLang="zh-CN" dirty="0"/>
              <a:t>Runtime</a:t>
            </a:r>
            <a:endParaRPr lang="zh-CN" altLang="en-US" dirty="0"/>
          </a:p>
        </p:txBody>
      </p:sp>
    </p:spTree>
    <p:extLst>
      <p:ext uri="{BB962C8B-B14F-4D97-AF65-F5344CB8AC3E}">
        <p14:creationId xmlns:p14="http://schemas.microsoft.com/office/powerpoint/2010/main" val="18079339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553E9B62-87D6-4927-80E5-BF32651602AE}"/>
              </a:ext>
            </a:extLst>
          </p:cNvPr>
          <p:cNvSpPr>
            <a:spLocks noGrp="1"/>
          </p:cNvSpPr>
          <p:nvPr>
            <p:ph type="body" sz="quarter" idx="11"/>
          </p:nvPr>
        </p:nvSpPr>
        <p:spPr>
          <a:xfrm>
            <a:off x="254000" y="894127"/>
            <a:ext cx="7762240" cy="396070"/>
          </a:xfrm>
        </p:spPr>
        <p:txBody>
          <a:bodyPr/>
          <a:lstStyle/>
          <a:p>
            <a:r>
              <a:rPr kumimoji="1" lang="en-US" altLang="zh-CN" dirty="0"/>
              <a:t>02 PLCT</a:t>
            </a:r>
            <a:r>
              <a:rPr kumimoji="1" lang="zh-CN" altLang="en-US" dirty="0"/>
              <a:t>的垫脚石计划</a:t>
            </a:r>
          </a:p>
          <a:p>
            <a:endParaRPr lang="zh-CN" altLang="en-US" dirty="0"/>
          </a:p>
        </p:txBody>
      </p:sp>
      <p:sp>
        <p:nvSpPr>
          <p:cNvPr id="3" name="文本占位符 2">
            <a:extLst>
              <a:ext uri="{FF2B5EF4-FFF2-40B4-BE49-F238E27FC236}">
                <a16:creationId xmlns:a16="http://schemas.microsoft.com/office/drawing/2014/main" id="{1B355CE6-F6CD-4F75-A5BB-4760FE686F90}"/>
              </a:ext>
            </a:extLst>
          </p:cNvPr>
          <p:cNvSpPr>
            <a:spLocks noGrp="1"/>
          </p:cNvSpPr>
          <p:nvPr>
            <p:ph type="body" sz="quarter" idx="12"/>
          </p:nvPr>
        </p:nvSpPr>
        <p:spPr>
          <a:xfrm>
            <a:off x="254000" y="1637802"/>
            <a:ext cx="7264400" cy="428625"/>
          </a:xfrm>
        </p:spPr>
        <p:txBody>
          <a:bodyPr/>
          <a:lstStyle/>
          <a:p>
            <a:r>
              <a:rPr lang="zh-CN" altLang="en-US" dirty="0"/>
              <a:t>垫脚石计划的进展</a:t>
            </a:r>
          </a:p>
        </p:txBody>
      </p:sp>
      <p:sp>
        <p:nvSpPr>
          <p:cNvPr id="4" name="文本框 3">
            <a:extLst>
              <a:ext uri="{FF2B5EF4-FFF2-40B4-BE49-F238E27FC236}">
                <a16:creationId xmlns:a16="http://schemas.microsoft.com/office/drawing/2014/main" id="{8E1E1A71-C963-4CF4-8FCA-15D70A904038}"/>
              </a:ext>
            </a:extLst>
          </p:cNvPr>
          <p:cNvSpPr txBox="1"/>
          <p:nvPr/>
        </p:nvSpPr>
        <p:spPr>
          <a:xfrm>
            <a:off x="759655" y="2433711"/>
            <a:ext cx="10480431" cy="2031325"/>
          </a:xfrm>
          <a:prstGeom prst="rect">
            <a:avLst/>
          </a:prstGeom>
          <a:noFill/>
        </p:spPr>
        <p:txBody>
          <a:bodyPr wrap="square" rtlCol="0">
            <a:spAutoFit/>
          </a:bodyPr>
          <a:lstStyle/>
          <a:p>
            <a:r>
              <a:rPr lang="zh-CN" altLang="en-US" dirty="0"/>
              <a:t>垫脚石计划分为三个部分，每一个部分对应一本方舟编译器书籍。具体如下：</a:t>
            </a:r>
            <a:endParaRPr lang="en-US" altLang="zh-CN" dirty="0"/>
          </a:p>
          <a:p>
            <a:endParaRPr lang="en-US" altLang="zh-CN" dirty="0"/>
          </a:p>
          <a:p>
            <a:pPr marL="285750" indent="-285750">
              <a:buFont typeface="Arial" panose="020B0604020202020204" pitchFamily="34" charset="0"/>
              <a:buChar char="•"/>
            </a:pPr>
            <a:r>
              <a:rPr lang="zh-CN" altLang="en-US" dirty="0">
                <a:solidFill>
                  <a:srgbClr val="FF0000"/>
                </a:solidFill>
              </a:rPr>
              <a:t>第一部分：方舟编译器入门</a:t>
            </a:r>
            <a:r>
              <a:rPr lang="en-US" altLang="zh-CN" dirty="0">
                <a:solidFill>
                  <a:srgbClr val="FF0000"/>
                </a:solidFill>
              </a:rPr>
              <a:t> ———— </a:t>
            </a:r>
            <a:r>
              <a:rPr lang="zh-CN" altLang="en-US" dirty="0">
                <a:solidFill>
                  <a:srgbClr val="FF0000"/>
                </a:solidFill>
              </a:rPr>
              <a:t>进行中</a:t>
            </a:r>
            <a:endParaRPr lang="en-US" altLang="zh-CN" dirty="0">
              <a:solidFill>
                <a:srgbClr val="FF0000"/>
              </a:solidFill>
            </a:endParaRPr>
          </a:p>
          <a:p>
            <a:endParaRPr lang="en-US" altLang="zh-CN" dirty="0"/>
          </a:p>
          <a:p>
            <a:pPr marL="285750" indent="-285750">
              <a:buFont typeface="Arial" panose="020B0604020202020204" pitchFamily="34" charset="0"/>
              <a:buChar char="•"/>
            </a:pPr>
            <a:r>
              <a:rPr lang="zh-CN" altLang="en-US" dirty="0"/>
              <a:t>第二部分：方舟编译器详解 </a:t>
            </a:r>
            <a:r>
              <a:rPr lang="en-US" altLang="zh-CN" dirty="0"/>
              <a:t>———— </a:t>
            </a:r>
            <a:r>
              <a:rPr lang="zh-CN" altLang="en-US" dirty="0"/>
              <a:t>待开始</a:t>
            </a:r>
            <a:endParaRPr lang="en-US" altLang="zh-CN" dirty="0"/>
          </a:p>
          <a:p>
            <a:endParaRPr lang="en-US" altLang="zh-CN" dirty="0"/>
          </a:p>
          <a:p>
            <a:pPr marL="285750" indent="-285750">
              <a:buFont typeface="Arial" panose="020B0604020202020204" pitchFamily="34" charset="0"/>
              <a:buChar char="•"/>
            </a:pPr>
            <a:r>
              <a:rPr lang="zh-CN" altLang="en-US" dirty="0"/>
              <a:t>第三部分：方舟编译器</a:t>
            </a:r>
            <a:r>
              <a:rPr lang="en-US" altLang="zh-CN" dirty="0"/>
              <a:t>Runtime ———— </a:t>
            </a:r>
            <a:r>
              <a:rPr lang="zh-CN" altLang="en-US" dirty="0"/>
              <a:t>待开始</a:t>
            </a:r>
          </a:p>
        </p:txBody>
      </p:sp>
    </p:spTree>
    <p:extLst>
      <p:ext uri="{BB962C8B-B14F-4D97-AF65-F5344CB8AC3E}">
        <p14:creationId xmlns:p14="http://schemas.microsoft.com/office/powerpoint/2010/main" val="8528922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553E9B62-87D6-4927-80E5-BF32651602AE}"/>
              </a:ext>
            </a:extLst>
          </p:cNvPr>
          <p:cNvSpPr>
            <a:spLocks noGrp="1"/>
          </p:cNvSpPr>
          <p:nvPr>
            <p:ph type="body" sz="quarter" idx="11"/>
          </p:nvPr>
        </p:nvSpPr>
        <p:spPr>
          <a:xfrm>
            <a:off x="254000" y="894127"/>
            <a:ext cx="7762240" cy="396070"/>
          </a:xfrm>
        </p:spPr>
        <p:txBody>
          <a:bodyPr/>
          <a:lstStyle/>
          <a:p>
            <a:r>
              <a:rPr kumimoji="1" lang="en-US" altLang="zh-CN" dirty="0"/>
              <a:t>02 PLCT</a:t>
            </a:r>
            <a:r>
              <a:rPr kumimoji="1" lang="zh-CN" altLang="en-US" dirty="0"/>
              <a:t>的垫脚石计划</a:t>
            </a:r>
          </a:p>
          <a:p>
            <a:endParaRPr lang="zh-CN" altLang="en-US" dirty="0"/>
          </a:p>
        </p:txBody>
      </p:sp>
      <p:sp>
        <p:nvSpPr>
          <p:cNvPr id="3" name="文本占位符 2">
            <a:extLst>
              <a:ext uri="{FF2B5EF4-FFF2-40B4-BE49-F238E27FC236}">
                <a16:creationId xmlns:a16="http://schemas.microsoft.com/office/drawing/2014/main" id="{1B355CE6-F6CD-4F75-A5BB-4760FE686F90}"/>
              </a:ext>
            </a:extLst>
          </p:cNvPr>
          <p:cNvSpPr>
            <a:spLocks noGrp="1"/>
          </p:cNvSpPr>
          <p:nvPr>
            <p:ph type="body" sz="quarter" idx="12"/>
          </p:nvPr>
        </p:nvSpPr>
        <p:spPr>
          <a:xfrm>
            <a:off x="254000" y="1637802"/>
            <a:ext cx="7264400" cy="428625"/>
          </a:xfrm>
        </p:spPr>
        <p:txBody>
          <a:bodyPr/>
          <a:lstStyle/>
          <a:p>
            <a:r>
              <a:rPr lang="en-US" altLang="zh-CN" dirty="0"/>
              <a:t>《</a:t>
            </a:r>
            <a:r>
              <a:rPr lang="zh-CN" altLang="en-US" dirty="0"/>
              <a:t>方舟编译器入门</a:t>
            </a:r>
            <a:r>
              <a:rPr lang="en-US" altLang="zh-CN" dirty="0"/>
              <a:t>》</a:t>
            </a:r>
            <a:r>
              <a:rPr lang="zh-CN" altLang="en-US" dirty="0"/>
              <a:t>主要内容</a:t>
            </a:r>
          </a:p>
        </p:txBody>
      </p:sp>
      <p:sp>
        <p:nvSpPr>
          <p:cNvPr id="4" name="文本框 3">
            <a:extLst>
              <a:ext uri="{FF2B5EF4-FFF2-40B4-BE49-F238E27FC236}">
                <a16:creationId xmlns:a16="http://schemas.microsoft.com/office/drawing/2014/main" id="{8E1E1A71-C963-4CF4-8FCA-15D70A904038}"/>
              </a:ext>
            </a:extLst>
          </p:cNvPr>
          <p:cNvSpPr txBox="1"/>
          <p:nvPr/>
        </p:nvSpPr>
        <p:spPr>
          <a:xfrm>
            <a:off x="759655" y="2433711"/>
            <a:ext cx="10480431" cy="3416320"/>
          </a:xfrm>
          <a:prstGeom prst="rect">
            <a:avLst/>
          </a:prstGeom>
          <a:noFill/>
        </p:spPr>
        <p:txBody>
          <a:bodyPr wrap="square" rtlCol="0">
            <a:spAutoFit/>
          </a:bodyPr>
          <a:lstStyle/>
          <a:p>
            <a:r>
              <a:rPr lang="zh-CN" altLang="en-US" dirty="0"/>
              <a:t>垫脚石计划的第一个部分</a:t>
            </a:r>
            <a:r>
              <a:rPr lang="en-US" altLang="zh-CN" dirty="0"/>
              <a:t>《</a:t>
            </a:r>
            <a:r>
              <a:rPr lang="zh-CN" altLang="en-US" dirty="0"/>
              <a:t>方舟编译器入门</a:t>
            </a:r>
            <a:r>
              <a:rPr lang="en-US" altLang="zh-CN" dirty="0"/>
              <a:t>》</a:t>
            </a:r>
            <a:r>
              <a:rPr lang="zh-CN" altLang="en-US" dirty="0"/>
              <a:t>的主要内容包括了：</a:t>
            </a:r>
            <a:endParaRPr lang="en-US" altLang="zh-CN" dirty="0"/>
          </a:p>
          <a:p>
            <a:pPr marL="285750" indent="-285750">
              <a:buFont typeface="Arial" panose="020B0604020202020204" pitchFamily="34" charset="0"/>
              <a:buChar char="•"/>
            </a:pPr>
            <a:r>
              <a:rPr lang="zh-CN" altLang="en-US" dirty="0"/>
              <a:t>方舟编译器的前世今生</a:t>
            </a:r>
            <a:endParaRPr lang="en-US" altLang="zh-CN" dirty="0"/>
          </a:p>
          <a:p>
            <a:pPr marL="285750" indent="-285750">
              <a:buFont typeface="Arial" panose="020B0604020202020204" pitchFamily="34" charset="0"/>
              <a:buChar char="•"/>
            </a:pPr>
            <a:r>
              <a:rPr lang="zh-CN" altLang="en-US" dirty="0"/>
              <a:t>方舟编译器构建工具简介及使用</a:t>
            </a:r>
            <a:endParaRPr lang="en-US" altLang="zh-CN" dirty="0"/>
          </a:p>
          <a:p>
            <a:pPr marL="285750" indent="-285750">
              <a:buFont typeface="Arial" panose="020B0604020202020204" pitchFamily="34" charset="0"/>
              <a:buChar char="•"/>
            </a:pPr>
            <a:r>
              <a:rPr lang="zh-CN" altLang="en-US" dirty="0"/>
              <a:t>方舟编译器总体介绍</a:t>
            </a:r>
            <a:endParaRPr lang="en-US" altLang="zh-CN" dirty="0"/>
          </a:p>
          <a:p>
            <a:pPr marL="285750" indent="-285750">
              <a:buFont typeface="Arial" panose="020B0604020202020204" pitchFamily="34" charset="0"/>
              <a:buChar char="•"/>
            </a:pPr>
            <a:r>
              <a:rPr lang="zh-CN" altLang="en-US" dirty="0"/>
              <a:t>方舟编译器</a:t>
            </a:r>
            <a:r>
              <a:rPr lang="en-US" altLang="zh-CN" dirty="0"/>
              <a:t>IR</a:t>
            </a:r>
            <a:r>
              <a:rPr lang="zh-CN" altLang="en-US" dirty="0"/>
              <a:t>的设计与实现</a:t>
            </a:r>
            <a:endParaRPr lang="en-US" altLang="zh-CN" dirty="0"/>
          </a:p>
          <a:p>
            <a:pPr marL="285750" indent="-285750">
              <a:buFont typeface="Arial" panose="020B0604020202020204" pitchFamily="34" charset="0"/>
              <a:buChar char="•"/>
            </a:pPr>
            <a:r>
              <a:rPr lang="en-US" altLang="zh-CN" dirty="0"/>
              <a:t>Maple IR </a:t>
            </a:r>
            <a:r>
              <a:rPr lang="zh-CN" altLang="en-US" dirty="0"/>
              <a:t>的具体执行流程</a:t>
            </a:r>
            <a:endParaRPr lang="en-US" altLang="zh-CN" dirty="0"/>
          </a:p>
          <a:p>
            <a:pPr marL="285750" indent="-285750">
              <a:buFont typeface="Arial" panose="020B0604020202020204" pitchFamily="34" charset="0"/>
              <a:buChar char="•"/>
            </a:pPr>
            <a:r>
              <a:rPr lang="zh-CN" altLang="en-US" dirty="0"/>
              <a:t>方舟编译器</a:t>
            </a:r>
            <a:r>
              <a:rPr lang="en-US" altLang="zh-CN" dirty="0"/>
              <a:t>Phase</a:t>
            </a:r>
            <a:r>
              <a:rPr lang="zh-CN" altLang="en-US" dirty="0"/>
              <a:t>的设计与实现</a:t>
            </a:r>
            <a:endParaRPr lang="en-US" altLang="zh-CN" dirty="0"/>
          </a:p>
          <a:p>
            <a:pPr marL="285750" indent="-285750">
              <a:buFont typeface="Arial" panose="020B0604020202020204" pitchFamily="34" charset="0"/>
              <a:buChar char="•"/>
            </a:pPr>
            <a:r>
              <a:rPr lang="en-US" altLang="zh-CN" dirty="0" err="1"/>
              <a:t>MeFunction</a:t>
            </a:r>
            <a:r>
              <a:rPr lang="zh-CN" altLang="en-US" dirty="0"/>
              <a:t>相关操作</a:t>
            </a:r>
            <a:endParaRPr lang="en-US" altLang="zh-CN" dirty="0"/>
          </a:p>
          <a:p>
            <a:pPr marL="285750" indent="-285750">
              <a:buFont typeface="Arial" panose="020B0604020202020204" pitchFamily="34" charset="0"/>
              <a:buChar char="•"/>
            </a:pPr>
            <a:r>
              <a:rPr lang="en-US" altLang="zh-CN" dirty="0"/>
              <a:t>Phase</a:t>
            </a:r>
            <a:r>
              <a:rPr lang="zh-CN" altLang="en-US" dirty="0"/>
              <a:t>实例分析</a:t>
            </a:r>
            <a:endParaRPr lang="en-US" altLang="zh-CN" dirty="0"/>
          </a:p>
          <a:p>
            <a:pPr marL="285750" indent="-285750">
              <a:buFont typeface="Arial" panose="020B0604020202020204" pitchFamily="34" charset="0"/>
              <a:buChar char="•"/>
            </a:pPr>
            <a:r>
              <a:rPr lang="zh-CN" altLang="en-US" dirty="0"/>
              <a:t>方舟编译器与其他编译器的横向对比</a:t>
            </a:r>
            <a:endParaRPr lang="en-US" altLang="zh-CN" dirty="0"/>
          </a:p>
          <a:p>
            <a:pPr marL="285750" indent="-285750">
              <a:buFont typeface="Arial" panose="020B0604020202020204" pitchFamily="34" charset="0"/>
              <a:buChar char="•"/>
            </a:pPr>
            <a:r>
              <a:rPr lang="zh-CN" altLang="en-US" dirty="0"/>
              <a:t>方舟编译器</a:t>
            </a:r>
            <a:r>
              <a:rPr lang="en-US" altLang="zh-CN" dirty="0"/>
              <a:t>Toy Runtime</a:t>
            </a:r>
            <a:r>
              <a:rPr lang="zh-CN" altLang="en-US" dirty="0"/>
              <a:t>简介</a:t>
            </a:r>
            <a:endParaRPr lang="en-US" altLang="zh-CN" dirty="0"/>
          </a:p>
          <a:p>
            <a:pPr marL="285750" indent="-285750">
              <a:buFont typeface="Arial" panose="020B0604020202020204" pitchFamily="34" charset="0"/>
              <a:buChar char="•"/>
            </a:pPr>
            <a:r>
              <a:rPr lang="zh-CN" altLang="en-US" dirty="0"/>
              <a:t>如何参与方舟编译器社区</a:t>
            </a:r>
          </a:p>
        </p:txBody>
      </p:sp>
    </p:spTree>
    <p:extLst>
      <p:ext uri="{BB962C8B-B14F-4D97-AF65-F5344CB8AC3E}">
        <p14:creationId xmlns:p14="http://schemas.microsoft.com/office/powerpoint/2010/main" val="11475384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553E9B62-87D6-4927-80E5-BF32651602AE}"/>
              </a:ext>
            </a:extLst>
          </p:cNvPr>
          <p:cNvSpPr>
            <a:spLocks noGrp="1"/>
          </p:cNvSpPr>
          <p:nvPr>
            <p:ph type="body" sz="quarter" idx="11"/>
          </p:nvPr>
        </p:nvSpPr>
        <p:spPr>
          <a:xfrm>
            <a:off x="254000" y="894127"/>
            <a:ext cx="7762240" cy="396070"/>
          </a:xfrm>
        </p:spPr>
        <p:txBody>
          <a:bodyPr/>
          <a:lstStyle/>
          <a:p>
            <a:r>
              <a:rPr kumimoji="1" lang="en-US" altLang="zh-CN" dirty="0"/>
              <a:t>02 PLCT</a:t>
            </a:r>
            <a:r>
              <a:rPr kumimoji="1" lang="zh-CN" altLang="en-US" dirty="0"/>
              <a:t>的垫脚石计划</a:t>
            </a:r>
          </a:p>
          <a:p>
            <a:endParaRPr lang="zh-CN" altLang="en-US" dirty="0"/>
          </a:p>
        </p:txBody>
      </p:sp>
      <p:sp>
        <p:nvSpPr>
          <p:cNvPr id="3" name="文本占位符 2">
            <a:extLst>
              <a:ext uri="{FF2B5EF4-FFF2-40B4-BE49-F238E27FC236}">
                <a16:creationId xmlns:a16="http://schemas.microsoft.com/office/drawing/2014/main" id="{1B355CE6-F6CD-4F75-A5BB-4760FE686F90}"/>
              </a:ext>
            </a:extLst>
          </p:cNvPr>
          <p:cNvSpPr>
            <a:spLocks noGrp="1"/>
          </p:cNvSpPr>
          <p:nvPr>
            <p:ph type="body" sz="quarter" idx="12"/>
          </p:nvPr>
        </p:nvSpPr>
        <p:spPr>
          <a:xfrm>
            <a:off x="254000" y="1637802"/>
            <a:ext cx="7264400" cy="428625"/>
          </a:xfrm>
        </p:spPr>
        <p:txBody>
          <a:bodyPr/>
          <a:lstStyle/>
          <a:p>
            <a:r>
              <a:rPr lang="en-US" altLang="zh-CN" dirty="0"/>
              <a:t>《</a:t>
            </a:r>
            <a:r>
              <a:rPr lang="zh-CN" altLang="en-US" dirty="0"/>
              <a:t>方舟编译器入门</a:t>
            </a:r>
            <a:r>
              <a:rPr lang="en-US" altLang="zh-CN" dirty="0"/>
              <a:t>》</a:t>
            </a:r>
            <a:r>
              <a:rPr lang="zh-CN" altLang="en-US" dirty="0"/>
              <a:t>主要内容</a:t>
            </a:r>
            <a:r>
              <a:rPr lang="en-US" altLang="zh-CN" dirty="0"/>
              <a:t>——</a:t>
            </a:r>
            <a:r>
              <a:rPr lang="zh-CN" altLang="en-US" dirty="0"/>
              <a:t>方舟编译器的前世今生</a:t>
            </a:r>
            <a:endParaRPr lang="en-US" altLang="zh-CN" dirty="0"/>
          </a:p>
          <a:p>
            <a:endParaRPr lang="zh-CN" altLang="en-US" dirty="0"/>
          </a:p>
        </p:txBody>
      </p:sp>
      <p:sp>
        <p:nvSpPr>
          <p:cNvPr id="4" name="文本框 3">
            <a:extLst>
              <a:ext uri="{FF2B5EF4-FFF2-40B4-BE49-F238E27FC236}">
                <a16:creationId xmlns:a16="http://schemas.microsoft.com/office/drawing/2014/main" id="{8E1E1A71-C963-4CF4-8FCA-15D70A904038}"/>
              </a:ext>
            </a:extLst>
          </p:cNvPr>
          <p:cNvSpPr txBox="1"/>
          <p:nvPr/>
        </p:nvSpPr>
        <p:spPr>
          <a:xfrm>
            <a:off x="621210" y="1647049"/>
            <a:ext cx="10480431" cy="923330"/>
          </a:xfrm>
          <a:prstGeom prst="rect">
            <a:avLst/>
          </a:prstGeom>
          <a:noFill/>
        </p:spPr>
        <p:txBody>
          <a:bodyPr wrap="square" rtlCol="0">
            <a:spAutoFit/>
          </a:bodyPr>
          <a:lstStyle/>
          <a:p>
            <a:endParaRPr lang="en-US" altLang="zh-CN" dirty="0"/>
          </a:p>
          <a:p>
            <a:r>
              <a:rPr lang="zh-CN" altLang="en-US" dirty="0"/>
              <a:t>从方舟编译器开始出现在大家的视野开始，介绍方舟编译器从面世以来的重大节点，包括社区建设过程之中的重要事件。为读者梳理出方舟编译器公开之后的发展过程，让大家了解方舟编译器的历程。</a:t>
            </a:r>
            <a:endParaRPr lang="en-US" altLang="zh-CN" dirty="0"/>
          </a:p>
        </p:txBody>
      </p:sp>
      <p:pic>
        <p:nvPicPr>
          <p:cNvPr id="5" name="图片 4">
            <a:extLst>
              <a:ext uri="{FF2B5EF4-FFF2-40B4-BE49-F238E27FC236}">
                <a16:creationId xmlns:a16="http://schemas.microsoft.com/office/drawing/2014/main" id="{78CBA4E5-7557-4CFC-B331-B4BDB365BFDA}"/>
              </a:ext>
            </a:extLst>
          </p:cNvPr>
          <p:cNvPicPr>
            <a:picLocks noChangeAspect="1"/>
          </p:cNvPicPr>
          <p:nvPr/>
        </p:nvPicPr>
        <p:blipFill>
          <a:blip r:embed="rId2"/>
          <a:stretch>
            <a:fillRect/>
          </a:stretch>
        </p:blipFill>
        <p:spPr>
          <a:xfrm>
            <a:off x="820524" y="2702002"/>
            <a:ext cx="9605866" cy="4039925"/>
          </a:xfrm>
          <a:prstGeom prst="rect">
            <a:avLst/>
          </a:prstGeom>
        </p:spPr>
      </p:pic>
      <p:sp>
        <p:nvSpPr>
          <p:cNvPr id="6" name="矩形 5">
            <a:extLst>
              <a:ext uri="{FF2B5EF4-FFF2-40B4-BE49-F238E27FC236}">
                <a16:creationId xmlns:a16="http://schemas.microsoft.com/office/drawing/2014/main" id="{CBF389A7-E060-422D-9195-D0D7E0F6C29C}"/>
              </a:ext>
            </a:extLst>
          </p:cNvPr>
          <p:cNvSpPr/>
          <p:nvPr/>
        </p:nvSpPr>
        <p:spPr>
          <a:xfrm>
            <a:off x="11101641" y="5452907"/>
            <a:ext cx="945086" cy="1015663"/>
          </a:xfrm>
          <a:prstGeom prst="rect">
            <a:avLst/>
          </a:prstGeom>
        </p:spPr>
        <p:txBody>
          <a:bodyPr wrap="square">
            <a:spAutoFit/>
          </a:bodyPr>
          <a:lstStyle/>
          <a:p>
            <a:r>
              <a:rPr lang="en-US" altLang="zh-CN" sz="1200" dirty="0"/>
              <a:t>From:  </a:t>
            </a:r>
            <a:r>
              <a:rPr lang="zh-CN" altLang="en-US" sz="1200" dirty="0"/>
              <a:t>赵俊民</a:t>
            </a:r>
            <a:r>
              <a:rPr lang="en-US" altLang="zh-CN" sz="1200" dirty="0"/>
              <a:t>《</a:t>
            </a:r>
            <a:r>
              <a:rPr lang="zh-CN" altLang="en-US" sz="1200" dirty="0"/>
              <a:t>方舟基础架构与</a:t>
            </a:r>
            <a:r>
              <a:rPr lang="en-US" altLang="zh-CN" sz="1200" dirty="0"/>
              <a:t>IR</a:t>
            </a:r>
            <a:r>
              <a:rPr lang="zh-CN" altLang="en-US" sz="1200" dirty="0"/>
              <a:t>中间表示详细介绍</a:t>
            </a:r>
            <a:r>
              <a:rPr lang="en-US" altLang="zh-CN" sz="1200" dirty="0"/>
              <a:t>》</a:t>
            </a:r>
            <a:endParaRPr lang="zh-CN" altLang="en-US" sz="1200" dirty="0"/>
          </a:p>
        </p:txBody>
      </p:sp>
    </p:spTree>
    <p:extLst>
      <p:ext uri="{BB962C8B-B14F-4D97-AF65-F5344CB8AC3E}">
        <p14:creationId xmlns:p14="http://schemas.microsoft.com/office/powerpoint/2010/main" val="276882375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553E9B62-87D6-4927-80E5-BF32651602AE}"/>
              </a:ext>
            </a:extLst>
          </p:cNvPr>
          <p:cNvSpPr>
            <a:spLocks noGrp="1"/>
          </p:cNvSpPr>
          <p:nvPr>
            <p:ph type="body" sz="quarter" idx="11"/>
          </p:nvPr>
        </p:nvSpPr>
        <p:spPr>
          <a:xfrm>
            <a:off x="254000" y="894127"/>
            <a:ext cx="7762240" cy="396070"/>
          </a:xfrm>
        </p:spPr>
        <p:txBody>
          <a:bodyPr/>
          <a:lstStyle/>
          <a:p>
            <a:r>
              <a:rPr kumimoji="1" lang="en-US" altLang="zh-CN" dirty="0"/>
              <a:t>02 PLCT</a:t>
            </a:r>
            <a:r>
              <a:rPr kumimoji="1" lang="zh-CN" altLang="en-US" dirty="0"/>
              <a:t>的垫脚石计划</a:t>
            </a:r>
          </a:p>
          <a:p>
            <a:endParaRPr lang="zh-CN" altLang="en-US" dirty="0"/>
          </a:p>
        </p:txBody>
      </p:sp>
      <p:sp>
        <p:nvSpPr>
          <p:cNvPr id="3" name="文本占位符 2">
            <a:extLst>
              <a:ext uri="{FF2B5EF4-FFF2-40B4-BE49-F238E27FC236}">
                <a16:creationId xmlns:a16="http://schemas.microsoft.com/office/drawing/2014/main" id="{1B355CE6-F6CD-4F75-A5BB-4760FE686F90}"/>
              </a:ext>
            </a:extLst>
          </p:cNvPr>
          <p:cNvSpPr>
            <a:spLocks noGrp="1"/>
          </p:cNvSpPr>
          <p:nvPr>
            <p:ph type="body" sz="quarter" idx="12"/>
          </p:nvPr>
        </p:nvSpPr>
        <p:spPr>
          <a:xfrm>
            <a:off x="254000" y="1637802"/>
            <a:ext cx="7264400" cy="428625"/>
          </a:xfrm>
        </p:spPr>
        <p:txBody>
          <a:bodyPr/>
          <a:lstStyle/>
          <a:p>
            <a:r>
              <a:rPr lang="en-US" altLang="zh-CN" dirty="0"/>
              <a:t>《</a:t>
            </a:r>
            <a:r>
              <a:rPr lang="zh-CN" altLang="en-US" dirty="0"/>
              <a:t>方舟编译器入门</a:t>
            </a:r>
            <a:r>
              <a:rPr lang="en-US" altLang="zh-CN" dirty="0"/>
              <a:t>》</a:t>
            </a:r>
            <a:r>
              <a:rPr lang="zh-CN" altLang="en-US" dirty="0"/>
              <a:t>主要内容</a:t>
            </a:r>
            <a:r>
              <a:rPr lang="en-US" altLang="zh-CN" dirty="0"/>
              <a:t>——</a:t>
            </a:r>
            <a:r>
              <a:rPr lang="zh-CN" altLang="en-US" dirty="0"/>
              <a:t>方舟编译器总体介绍</a:t>
            </a:r>
            <a:endParaRPr lang="en-US" altLang="zh-CN" dirty="0"/>
          </a:p>
          <a:p>
            <a:endParaRPr lang="zh-CN" altLang="en-US" dirty="0"/>
          </a:p>
        </p:txBody>
      </p:sp>
      <p:sp>
        <p:nvSpPr>
          <p:cNvPr id="5" name="文本框 4">
            <a:extLst>
              <a:ext uri="{FF2B5EF4-FFF2-40B4-BE49-F238E27FC236}">
                <a16:creationId xmlns:a16="http://schemas.microsoft.com/office/drawing/2014/main" id="{E76E0240-753E-45D8-B2B3-F74464EC9403}"/>
              </a:ext>
            </a:extLst>
          </p:cNvPr>
          <p:cNvSpPr txBox="1"/>
          <p:nvPr/>
        </p:nvSpPr>
        <p:spPr>
          <a:xfrm>
            <a:off x="388361" y="2073115"/>
            <a:ext cx="10643016" cy="923330"/>
          </a:xfrm>
          <a:prstGeom prst="rect">
            <a:avLst/>
          </a:prstGeom>
          <a:noFill/>
        </p:spPr>
        <p:txBody>
          <a:bodyPr wrap="square" rtlCol="0">
            <a:spAutoFit/>
          </a:bodyPr>
          <a:lstStyle/>
          <a:p>
            <a:r>
              <a:rPr lang="zh-CN" altLang="zh-CN" dirty="0"/>
              <a:t>本章着重从总体的层面上介绍方舟编译器。从方舟编译器的架构、方舟编译器源码目录、方舟编译器文档和方舟编译器的执行流程这几个方面，对方舟编译器进行一个总体介绍。</a:t>
            </a:r>
          </a:p>
          <a:p>
            <a:endParaRPr lang="zh-CN" altLang="en-US" dirty="0"/>
          </a:p>
        </p:txBody>
      </p:sp>
      <p:pic>
        <p:nvPicPr>
          <p:cNvPr id="6" name="图片 5">
            <a:extLst>
              <a:ext uri="{FF2B5EF4-FFF2-40B4-BE49-F238E27FC236}">
                <a16:creationId xmlns:a16="http://schemas.microsoft.com/office/drawing/2014/main" id="{0740DA03-D132-41F2-88E2-004263D1D5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57299" y="2839204"/>
            <a:ext cx="8477401" cy="3521381"/>
          </a:xfrm>
          <a:prstGeom prst="rect">
            <a:avLst/>
          </a:prstGeom>
        </p:spPr>
      </p:pic>
      <p:sp>
        <p:nvSpPr>
          <p:cNvPr id="7" name="矩形 6">
            <a:extLst>
              <a:ext uri="{FF2B5EF4-FFF2-40B4-BE49-F238E27FC236}">
                <a16:creationId xmlns:a16="http://schemas.microsoft.com/office/drawing/2014/main" id="{C3F51423-6B6C-4710-A60B-51C336B20DE4}"/>
              </a:ext>
            </a:extLst>
          </p:cNvPr>
          <p:cNvSpPr/>
          <p:nvPr/>
        </p:nvSpPr>
        <p:spPr>
          <a:xfrm>
            <a:off x="7141867" y="6402288"/>
            <a:ext cx="4810814" cy="276999"/>
          </a:xfrm>
          <a:prstGeom prst="rect">
            <a:avLst/>
          </a:prstGeom>
        </p:spPr>
        <p:txBody>
          <a:bodyPr wrap="square">
            <a:spAutoFit/>
          </a:bodyPr>
          <a:lstStyle/>
          <a:p>
            <a:r>
              <a:rPr lang="en-US" altLang="zh-CN" sz="1200" dirty="0"/>
              <a:t>From: https://www.openarkcompiler.cn/document/frameworkDesgin</a:t>
            </a:r>
            <a:endParaRPr lang="zh-CN" altLang="en-US" sz="1200" dirty="0"/>
          </a:p>
        </p:txBody>
      </p:sp>
    </p:spTree>
    <p:extLst>
      <p:ext uri="{BB962C8B-B14F-4D97-AF65-F5344CB8AC3E}">
        <p14:creationId xmlns:p14="http://schemas.microsoft.com/office/powerpoint/2010/main" val="40303505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553E9B62-87D6-4927-80E5-BF32651602AE}"/>
              </a:ext>
            </a:extLst>
          </p:cNvPr>
          <p:cNvSpPr>
            <a:spLocks noGrp="1"/>
          </p:cNvSpPr>
          <p:nvPr>
            <p:ph type="body" sz="quarter" idx="11"/>
          </p:nvPr>
        </p:nvSpPr>
        <p:spPr>
          <a:xfrm>
            <a:off x="254000" y="894127"/>
            <a:ext cx="7762240" cy="396070"/>
          </a:xfrm>
        </p:spPr>
        <p:txBody>
          <a:bodyPr/>
          <a:lstStyle/>
          <a:p>
            <a:r>
              <a:rPr kumimoji="1" lang="en-US" altLang="zh-CN" dirty="0"/>
              <a:t>02 PLCT</a:t>
            </a:r>
            <a:r>
              <a:rPr kumimoji="1" lang="zh-CN" altLang="en-US" dirty="0"/>
              <a:t>的垫脚石计划</a:t>
            </a:r>
          </a:p>
          <a:p>
            <a:endParaRPr lang="zh-CN" altLang="en-US" dirty="0"/>
          </a:p>
        </p:txBody>
      </p:sp>
      <p:sp>
        <p:nvSpPr>
          <p:cNvPr id="3" name="文本占位符 2">
            <a:extLst>
              <a:ext uri="{FF2B5EF4-FFF2-40B4-BE49-F238E27FC236}">
                <a16:creationId xmlns:a16="http://schemas.microsoft.com/office/drawing/2014/main" id="{1B355CE6-F6CD-4F75-A5BB-4760FE686F90}"/>
              </a:ext>
            </a:extLst>
          </p:cNvPr>
          <p:cNvSpPr>
            <a:spLocks noGrp="1"/>
          </p:cNvSpPr>
          <p:nvPr>
            <p:ph type="body" sz="quarter" idx="12"/>
          </p:nvPr>
        </p:nvSpPr>
        <p:spPr>
          <a:xfrm>
            <a:off x="254000" y="1637802"/>
            <a:ext cx="7264400" cy="428625"/>
          </a:xfrm>
        </p:spPr>
        <p:txBody>
          <a:bodyPr/>
          <a:lstStyle/>
          <a:p>
            <a:r>
              <a:rPr lang="en-US" altLang="zh-CN" dirty="0"/>
              <a:t>《</a:t>
            </a:r>
            <a:r>
              <a:rPr lang="zh-CN" altLang="en-US" dirty="0"/>
              <a:t>方舟编译器入门</a:t>
            </a:r>
            <a:r>
              <a:rPr lang="en-US" altLang="zh-CN" dirty="0"/>
              <a:t>》</a:t>
            </a:r>
            <a:r>
              <a:rPr lang="zh-CN" altLang="en-US" dirty="0"/>
              <a:t>主要内容</a:t>
            </a:r>
            <a:r>
              <a:rPr lang="en-US" altLang="zh-CN" dirty="0"/>
              <a:t>——</a:t>
            </a:r>
            <a:r>
              <a:rPr lang="zh-CN" altLang="en-US" dirty="0"/>
              <a:t>方舟编译器</a:t>
            </a:r>
            <a:r>
              <a:rPr lang="en-US" altLang="zh-CN" dirty="0"/>
              <a:t>IR</a:t>
            </a:r>
            <a:r>
              <a:rPr lang="zh-CN" altLang="en-US" dirty="0"/>
              <a:t>的设计与实现</a:t>
            </a:r>
          </a:p>
        </p:txBody>
      </p:sp>
      <p:sp>
        <p:nvSpPr>
          <p:cNvPr id="4" name="文本框 3">
            <a:extLst>
              <a:ext uri="{FF2B5EF4-FFF2-40B4-BE49-F238E27FC236}">
                <a16:creationId xmlns:a16="http://schemas.microsoft.com/office/drawing/2014/main" id="{8E1E1A71-C963-4CF4-8FCA-15D70A904038}"/>
              </a:ext>
            </a:extLst>
          </p:cNvPr>
          <p:cNvSpPr txBox="1"/>
          <p:nvPr/>
        </p:nvSpPr>
        <p:spPr>
          <a:xfrm>
            <a:off x="759655" y="2433711"/>
            <a:ext cx="10480431" cy="1754326"/>
          </a:xfrm>
          <a:prstGeom prst="rect">
            <a:avLst/>
          </a:prstGeom>
          <a:noFill/>
        </p:spPr>
        <p:txBody>
          <a:bodyPr wrap="square" rtlCol="0">
            <a:spAutoFit/>
          </a:bodyPr>
          <a:lstStyle/>
          <a:p>
            <a:r>
              <a:rPr lang="zh-CN" altLang="zh-CN" dirty="0"/>
              <a:t>方舟编译器设计了自己的</a:t>
            </a:r>
            <a:r>
              <a:rPr lang="en-US" altLang="zh-CN" dirty="0"/>
              <a:t>IR</a:t>
            </a:r>
            <a:r>
              <a:rPr lang="zh-CN" altLang="zh-CN" dirty="0"/>
              <a:t>体系，将其称为</a:t>
            </a:r>
            <a:r>
              <a:rPr lang="en-US" altLang="zh-CN" dirty="0"/>
              <a:t>Maple IR</a:t>
            </a:r>
            <a:r>
              <a:rPr lang="zh-CN" altLang="zh-CN" dirty="0"/>
              <a:t>，简称</a:t>
            </a:r>
            <a:r>
              <a:rPr lang="en-US" altLang="zh-CN" dirty="0"/>
              <a:t>MIR</a:t>
            </a:r>
            <a:r>
              <a:rPr lang="zh-CN" altLang="zh-CN" dirty="0"/>
              <a:t>。</a:t>
            </a:r>
            <a:r>
              <a:rPr lang="en-US" altLang="zh-CN" dirty="0"/>
              <a:t>MIR</a:t>
            </a:r>
            <a:r>
              <a:rPr lang="zh-CN" altLang="zh-CN" dirty="0"/>
              <a:t>是多层</a:t>
            </a:r>
            <a:r>
              <a:rPr lang="en-US" altLang="zh-CN" dirty="0"/>
              <a:t>IR</a:t>
            </a:r>
            <a:r>
              <a:rPr lang="zh-CN" altLang="zh-CN" dirty="0"/>
              <a:t>设计，其体现了目前编译器</a:t>
            </a:r>
            <a:r>
              <a:rPr lang="en-US" altLang="zh-CN" dirty="0"/>
              <a:t>IR</a:t>
            </a:r>
            <a:r>
              <a:rPr lang="zh-CN" altLang="zh-CN" dirty="0"/>
              <a:t>设计的发展方向以及思路。</a:t>
            </a:r>
            <a:endParaRPr lang="en-US" altLang="zh-CN" dirty="0"/>
          </a:p>
          <a:p>
            <a:endParaRPr lang="en-US" altLang="zh-CN" dirty="0"/>
          </a:p>
          <a:p>
            <a:r>
              <a:rPr lang="zh-CN" altLang="en-US" dirty="0"/>
              <a:t>本部分内容将就</a:t>
            </a:r>
            <a:r>
              <a:rPr lang="en-US" altLang="zh-CN" dirty="0"/>
              <a:t>Maple IR</a:t>
            </a:r>
            <a:r>
              <a:rPr lang="zh-CN" altLang="en-US" dirty="0"/>
              <a:t>设计的起源与思想、</a:t>
            </a:r>
            <a:r>
              <a:rPr lang="en-US" altLang="zh-CN" dirty="0"/>
              <a:t>Maple IR</a:t>
            </a:r>
            <a:r>
              <a:rPr lang="zh-CN" altLang="en-US" dirty="0"/>
              <a:t>的结构、</a:t>
            </a:r>
            <a:r>
              <a:rPr lang="en-US" altLang="zh-CN" dirty="0"/>
              <a:t>Maple IR</a:t>
            </a:r>
            <a:r>
              <a:rPr lang="zh-CN" altLang="en-US" dirty="0"/>
              <a:t>体系的代码实现、</a:t>
            </a:r>
            <a:r>
              <a:rPr lang="en-US" altLang="zh-CN" dirty="0"/>
              <a:t>Maple IR</a:t>
            </a:r>
            <a:r>
              <a:rPr lang="zh-CN" altLang="en-US" dirty="0"/>
              <a:t>中基本类型的设计与实现、</a:t>
            </a:r>
            <a:r>
              <a:rPr lang="en-US" altLang="zh-CN" dirty="0"/>
              <a:t>Maple IR</a:t>
            </a:r>
            <a:r>
              <a:rPr lang="zh-CN" altLang="en-US" dirty="0"/>
              <a:t>中控制流语句的设计与实现以及</a:t>
            </a:r>
            <a:r>
              <a:rPr lang="en-US" altLang="zh-CN" dirty="0"/>
              <a:t>Maple IR</a:t>
            </a:r>
            <a:r>
              <a:rPr lang="zh-CN" altLang="en-US" dirty="0"/>
              <a:t>的</a:t>
            </a:r>
            <a:r>
              <a:rPr lang="en-US" altLang="zh-CN" dirty="0"/>
              <a:t>lower</a:t>
            </a:r>
            <a:r>
              <a:rPr lang="zh-CN" altLang="en-US" dirty="0"/>
              <a:t>实现等方面进行分析和介绍。</a:t>
            </a:r>
          </a:p>
        </p:txBody>
      </p:sp>
    </p:spTree>
    <p:extLst>
      <p:ext uri="{BB962C8B-B14F-4D97-AF65-F5344CB8AC3E}">
        <p14:creationId xmlns:p14="http://schemas.microsoft.com/office/powerpoint/2010/main" val="11788208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553E9B62-87D6-4927-80E5-BF32651602AE}"/>
              </a:ext>
            </a:extLst>
          </p:cNvPr>
          <p:cNvSpPr>
            <a:spLocks noGrp="1"/>
          </p:cNvSpPr>
          <p:nvPr>
            <p:ph type="body" sz="quarter" idx="11"/>
          </p:nvPr>
        </p:nvSpPr>
        <p:spPr>
          <a:xfrm>
            <a:off x="254000" y="894127"/>
            <a:ext cx="7762240" cy="396070"/>
          </a:xfrm>
        </p:spPr>
        <p:txBody>
          <a:bodyPr/>
          <a:lstStyle/>
          <a:p>
            <a:r>
              <a:rPr kumimoji="1" lang="en-US" altLang="zh-CN" dirty="0"/>
              <a:t>02 PLCT</a:t>
            </a:r>
            <a:r>
              <a:rPr kumimoji="1" lang="zh-CN" altLang="en-US" dirty="0"/>
              <a:t>的垫脚石计划</a:t>
            </a:r>
          </a:p>
          <a:p>
            <a:endParaRPr lang="zh-CN" altLang="en-US" dirty="0"/>
          </a:p>
        </p:txBody>
      </p:sp>
      <p:sp>
        <p:nvSpPr>
          <p:cNvPr id="3" name="文本占位符 2">
            <a:extLst>
              <a:ext uri="{FF2B5EF4-FFF2-40B4-BE49-F238E27FC236}">
                <a16:creationId xmlns:a16="http://schemas.microsoft.com/office/drawing/2014/main" id="{1B355CE6-F6CD-4F75-A5BB-4760FE686F90}"/>
              </a:ext>
            </a:extLst>
          </p:cNvPr>
          <p:cNvSpPr>
            <a:spLocks noGrp="1"/>
          </p:cNvSpPr>
          <p:nvPr>
            <p:ph type="body" sz="quarter" idx="12"/>
          </p:nvPr>
        </p:nvSpPr>
        <p:spPr>
          <a:xfrm>
            <a:off x="254000" y="1637802"/>
            <a:ext cx="7264400" cy="428625"/>
          </a:xfrm>
        </p:spPr>
        <p:txBody>
          <a:bodyPr/>
          <a:lstStyle/>
          <a:p>
            <a:r>
              <a:rPr lang="en-US" altLang="zh-CN" dirty="0"/>
              <a:t>《</a:t>
            </a:r>
            <a:r>
              <a:rPr lang="zh-CN" altLang="en-US" dirty="0"/>
              <a:t>方舟编译器入门</a:t>
            </a:r>
            <a:r>
              <a:rPr lang="en-US" altLang="zh-CN" dirty="0"/>
              <a:t>》</a:t>
            </a:r>
            <a:r>
              <a:rPr lang="zh-CN" altLang="en-US" dirty="0"/>
              <a:t>主要内容</a:t>
            </a:r>
            <a:r>
              <a:rPr lang="en-US" altLang="zh-CN" dirty="0"/>
              <a:t>——Maple IR </a:t>
            </a:r>
            <a:r>
              <a:rPr lang="zh-CN" altLang="en-US" dirty="0"/>
              <a:t>的具体执行流程</a:t>
            </a:r>
            <a:endParaRPr lang="en-US" altLang="zh-CN" dirty="0"/>
          </a:p>
          <a:p>
            <a:endParaRPr lang="zh-CN" altLang="en-US" dirty="0"/>
          </a:p>
        </p:txBody>
      </p:sp>
      <p:sp>
        <p:nvSpPr>
          <p:cNvPr id="4" name="文本框 3">
            <a:extLst>
              <a:ext uri="{FF2B5EF4-FFF2-40B4-BE49-F238E27FC236}">
                <a16:creationId xmlns:a16="http://schemas.microsoft.com/office/drawing/2014/main" id="{8E1E1A71-C963-4CF4-8FCA-15D70A904038}"/>
              </a:ext>
            </a:extLst>
          </p:cNvPr>
          <p:cNvSpPr txBox="1"/>
          <p:nvPr/>
        </p:nvSpPr>
        <p:spPr>
          <a:xfrm>
            <a:off x="801859" y="3141839"/>
            <a:ext cx="10325686" cy="923330"/>
          </a:xfrm>
          <a:prstGeom prst="rect">
            <a:avLst/>
          </a:prstGeom>
          <a:noFill/>
        </p:spPr>
        <p:txBody>
          <a:bodyPr wrap="square" rtlCol="0">
            <a:spAutoFit/>
          </a:bodyPr>
          <a:lstStyle/>
          <a:p>
            <a:r>
              <a:rPr lang="zh-CN" altLang="en-US" dirty="0"/>
              <a:t>方舟编译器内部关于</a:t>
            </a:r>
            <a:r>
              <a:rPr lang="en-US" altLang="zh-CN" dirty="0"/>
              <a:t>Maple IR</a:t>
            </a:r>
            <a:r>
              <a:rPr lang="zh-CN" altLang="en-US" dirty="0"/>
              <a:t>的内容有两部分，一部分是关于</a:t>
            </a:r>
            <a:r>
              <a:rPr lang="en-US" altLang="zh-CN" dirty="0"/>
              <a:t>Maple IR</a:t>
            </a:r>
            <a:r>
              <a:rPr lang="zh-CN" altLang="en-US" dirty="0"/>
              <a:t>的表达，一部分是关于</a:t>
            </a:r>
            <a:r>
              <a:rPr lang="en-US" altLang="zh-CN" dirty="0"/>
              <a:t>Maple IR</a:t>
            </a:r>
            <a:r>
              <a:rPr lang="zh-CN" altLang="en-US" dirty="0"/>
              <a:t>的处理。本部分内容针对具体的</a:t>
            </a:r>
            <a:r>
              <a:rPr lang="en-US" altLang="zh-CN" dirty="0"/>
              <a:t>Maple IR</a:t>
            </a:r>
            <a:r>
              <a:rPr lang="zh-CN" altLang="en-US" dirty="0"/>
              <a:t>输入之后的处理流程进行介绍，从</a:t>
            </a:r>
            <a:r>
              <a:rPr lang="en-US" altLang="zh-CN" dirty="0"/>
              <a:t>Maple IR</a:t>
            </a:r>
            <a:r>
              <a:rPr lang="zh-CN" altLang="en-US" dirty="0"/>
              <a:t>的输入开始，逐步介绍对</a:t>
            </a:r>
            <a:r>
              <a:rPr lang="en-US" altLang="zh-CN" dirty="0"/>
              <a:t>IR</a:t>
            </a:r>
            <a:r>
              <a:rPr lang="zh-CN" altLang="en-US" dirty="0"/>
              <a:t>文件处理，展示从</a:t>
            </a:r>
            <a:r>
              <a:rPr lang="en-US" altLang="zh-CN" dirty="0"/>
              <a:t>IR</a:t>
            </a:r>
            <a:r>
              <a:rPr lang="zh-CN" altLang="en-US" dirty="0"/>
              <a:t>文件输入直到</a:t>
            </a:r>
            <a:r>
              <a:rPr lang="en-US" altLang="zh-CN" dirty="0"/>
              <a:t>IR</a:t>
            </a:r>
            <a:r>
              <a:rPr lang="zh-CN" altLang="en-US" dirty="0"/>
              <a:t>的内部表达的整个过程。</a:t>
            </a:r>
          </a:p>
        </p:txBody>
      </p:sp>
    </p:spTree>
    <p:extLst>
      <p:ext uri="{BB962C8B-B14F-4D97-AF65-F5344CB8AC3E}">
        <p14:creationId xmlns:p14="http://schemas.microsoft.com/office/powerpoint/2010/main" val="87475052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553E9B62-87D6-4927-80E5-BF32651602AE}"/>
              </a:ext>
            </a:extLst>
          </p:cNvPr>
          <p:cNvSpPr>
            <a:spLocks noGrp="1"/>
          </p:cNvSpPr>
          <p:nvPr>
            <p:ph type="body" sz="quarter" idx="11"/>
          </p:nvPr>
        </p:nvSpPr>
        <p:spPr>
          <a:xfrm>
            <a:off x="254000" y="894127"/>
            <a:ext cx="7762240" cy="396070"/>
          </a:xfrm>
        </p:spPr>
        <p:txBody>
          <a:bodyPr/>
          <a:lstStyle/>
          <a:p>
            <a:r>
              <a:rPr kumimoji="1" lang="en-US" altLang="zh-CN" dirty="0"/>
              <a:t>02 PLCT</a:t>
            </a:r>
            <a:r>
              <a:rPr kumimoji="1" lang="zh-CN" altLang="en-US" dirty="0"/>
              <a:t>的垫脚石计划</a:t>
            </a:r>
          </a:p>
          <a:p>
            <a:endParaRPr lang="zh-CN" altLang="en-US" dirty="0"/>
          </a:p>
        </p:txBody>
      </p:sp>
      <p:sp>
        <p:nvSpPr>
          <p:cNvPr id="3" name="文本占位符 2">
            <a:extLst>
              <a:ext uri="{FF2B5EF4-FFF2-40B4-BE49-F238E27FC236}">
                <a16:creationId xmlns:a16="http://schemas.microsoft.com/office/drawing/2014/main" id="{1B355CE6-F6CD-4F75-A5BB-4760FE686F90}"/>
              </a:ext>
            </a:extLst>
          </p:cNvPr>
          <p:cNvSpPr>
            <a:spLocks noGrp="1"/>
          </p:cNvSpPr>
          <p:nvPr>
            <p:ph type="body" sz="quarter" idx="12"/>
          </p:nvPr>
        </p:nvSpPr>
        <p:spPr>
          <a:xfrm>
            <a:off x="254000" y="1637802"/>
            <a:ext cx="7264400" cy="428625"/>
          </a:xfrm>
        </p:spPr>
        <p:txBody>
          <a:bodyPr/>
          <a:lstStyle/>
          <a:p>
            <a:r>
              <a:rPr lang="en-US" altLang="zh-CN" dirty="0"/>
              <a:t>《</a:t>
            </a:r>
            <a:r>
              <a:rPr lang="zh-CN" altLang="en-US" dirty="0"/>
              <a:t>方舟编译器入门</a:t>
            </a:r>
            <a:r>
              <a:rPr lang="en-US" altLang="zh-CN" dirty="0"/>
              <a:t>》</a:t>
            </a:r>
            <a:r>
              <a:rPr lang="zh-CN" altLang="en-US" dirty="0"/>
              <a:t>主要内容</a:t>
            </a:r>
            <a:r>
              <a:rPr lang="en-US" altLang="zh-CN" dirty="0"/>
              <a:t>——</a:t>
            </a:r>
            <a:r>
              <a:rPr lang="zh-CN" altLang="en-US" dirty="0"/>
              <a:t>方舟编译器</a:t>
            </a:r>
            <a:r>
              <a:rPr lang="en-US" altLang="zh-CN" dirty="0"/>
              <a:t>Phase</a:t>
            </a:r>
            <a:r>
              <a:rPr lang="zh-CN" altLang="en-US" dirty="0"/>
              <a:t>的设计与实现</a:t>
            </a:r>
            <a:endParaRPr lang="en-US" altLang="zh-CN" dirty="0"/>
          </a:p>
          <a:p>
            <a:endParaRPr lang="en-US" altLang="zh-CN" dirty="0"/>
          </a:p>
          <a:p>
            <a:endParaRPr lang="zh-CN" altLang="en-US" dirty="0"/>
          </a:p>
        </p:txBody>
      </p:sp>
      <p:pic>
        <p:nvPicPr>
          <p:cNvPr id="5" name="图片 4">
            <a:extLst>
              <a:ext uri="{FF2B5EF4-FFF2-40B4-BE49-F238E27FC236}">
                <a16:creationId xmlns:a16="http://schemas.microsoft.com/office/drawing/2014/main" id="{0F95854A-E9F1-435E-BE4E-2D9BEC2D6516}"/>
              </a:ext>
            </a:extLst>
          </p:cNvPr>
          <p:cNvPicPr>
            <a:picLocks noChangeAspect="1"/>
          </p:cNvPicPr>
          <p:nvPr/>
        </p:nvPicPr>
        <p:blipFill>
          <a:blip r:embed="rId2"/>
          <a:stretch>
            <a:fillRect/>
          </a:stretch>
        </p:blipFill>
        <p:spPr>
          <a:xfrm>
            <a:off x="1781908" y="2355379"/>
            <a:ext cx="9606377" cy="4502621"/>
          </a:xfrm>
          <a:prstGeom prst="rect">
            <a:avLst/>
          </a:prstGeom>
        </p:spPr>
      </p:pic>
    </p:spTree>
    <p:extLst>
      <p:ext uri="{BB962C8B-B14F-4D97-AF65-F5344CB8AC3E}">
        <p14:creationId xmlns:p14="http://schemas.microsoft.com/office/powerpoint/2010/main" val="39101243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0D78D1A5-9FA0-D640-A233-E5B6128323B9}"/>
              </a:ext>
            </a:extLst>
          </p:cNvPr>
          <p:cNvSpPr>
            <a:spLocks noGrp="1"/>
          </p:cNvSpPr>
          <p:nvPr>
            <p:ph type="body" sz="quarter" idx="10"/>
          </p:nvPr>
        </p:nvSpPr>
        <p:spPr/>
        <p:txBody>
          <a:bodyPr/>
          <a:lstStyle/>
          <a:p>
            <a:r>
              <a:rPr kumimoji="1" lang="zh-CN" altLang="en-US" dirty="0"/>
              <a:t>目 录</a:t>
            </a:r>
          </a:p>
        </p:txBody>
      </p:sp>
      <p:sp>
        <p:nvSpPr>
          <p:cNvPr id="3" name="文本占位符 2">
            <a:extLst>
              <a:ext uri="{FF2B5EF4-FFF2-40B4-BE49-F238E27FC236}">
                <a16:creationId xmlns:a16="http://schemas.microsoft.com/office/drawing/2014/main" id="{68707C0D-FF0E-E04A-9F7A-56F3252E4673}"/>
              </a:ext>
            </a:extLst>
          </p:cNvPr>
          <p:cNvSpPr>
            <a:spLocks noGrp="1"/>
          </p:cNvSpPr>
          <p:nvPr>
            <p:ph type="body" sz="quarter" idx="11"/>
          </p:nvPr>
        </p:nvSpPr>
        <p:spPr>
          <a:xfrm>
            <a:off x="1361280" y="1884904"/>
            <a:ext cx="6016124" cy="476331"/>
          </a:xfrm>
        </p:spPr>
        <p:txBody>
          <a:bodyPr/>
          <a:lstStyle/>
          <a:p>
            <a:r>
              <a:rPr kumimoji="1" lang="en-US" altLang="zh-CN" dirty="0">
                <a:solidFill>
                  <a:srgbClr val="FF0000"/>
                </a:solidFill>
              </a:rPr>
              <a:t>01 2019</a:t>
            </a:r>
            <a:r>
              <a:rPr kumimoji="1" lang="zh-CN" altLang="en-US" dirty="0">
                <a:solidFill>
                  <a:srgbClr val="FF0000"/>
                </a:solidFill>
              </a:rPr>
              <a:t>年</a:t>
            </a:r>
            <a:r>
              <a:rPr kumimoji="1" lang="en-US" altLang="zh-CN" dirty="0">
                <a:solidFill>
                  <a:srgbClr val="FF0000"/>
                </a:solidFill>
              </a:rPr>
              <a:t>PLCT</a:t>
            </a:r>
            <a:r>
              <a:rPr kumimoji="1" lang="zh-CN" altLang="en-US" dirty="0">
                <a:solidFill>
                  <a:srgbClr val="FF0000"/>
                </a:solidFill>
              </a:rPr>
              <a:t>在方舟社区建设中的贡献</a:t>
            </a:r>
          </a:p>
        </p:txBody>
      </p:sp>
      <p:sp>
        <p:nvSpPr>
          <p:cNvPr id="4" name="文本占位符 3">
            <a:extLst>
              <a:ext uri="{FF2B5EF4-FFF2-40B4-BE49-F238E27FC236}">
                <a16:creationId xmlns:a16="http://schemas.microsoft.com/office/drawing/2014/main" id="{2055FFF0-DE6D-9147-AC1E-344A5754A0FB}"/>
              </a:ext>
            </a:extLst>
          </p:cNvPr>
          <p:cNvSpPr>
            <a:spLocks noGrp="1"/>
          </p:cNvSpPr>
          <p:nvPr>
            <p:ph type="body" sz="quarter" idx="12"/>
          </p:nvPr>
        </p:nvSpPr>
        <p:spPr>
          <a:xfrm>
            <a:off x="1361280" y="2577869"/>
            <a:ext cx="4125120" cy="476331"/>
          </a:xfrm>
        </p:spPr>
        <p:txBody>
          <a:bodyPr/>
          <a:lstStyle/>
          <a:p>
            <a:r>
              <a:rPr kumimoji="1" lang="en-US" altLang="zh-CN" dirty="0"/>
              <a:t>02 PLCT</a:t>
            </a:r>
            <a:r>
              <a:rPr kumimoji="1" lang="zh-CN" altLang="en-US" dirty="0"/>
              <a:t>的垫脚石计划</a:t>
            </a:r>
          </a:p>
        </p:txBody>
      </p:sp>
      <p:sp>
        <p:nvSpPr>
          <p:cNvPr id="5" name="文本占位符 4">
            <a:extLst>
              <a:ext uri="{FF2B5EF4-FFF2-40B4-BE49-F238E27FC236}">
                <a16:creationId xmlns:a16="http://schemas.microsoft.com/office/drawing/2014/main" id="{94E900FC-616C-D146-BD3F-EFAA100E5C83}"/>
              </a:ext>
            </a:extLst>
          </p:cNvPr>
          <p:cNvSpPr>
            <a:spLocks noGrp="1"/>
          </p:cNvSpPr>
          <p:nvPr>
            <p:ph type="body" sz="quarter" idx="13"/>
          </p:nvPr>
        </p:nvSpPr>
        <p:spPr>
          <a:xfrm>
            <a:off x="1361280" y="3270834"/>
            <a:ext cx="6016124" cy="476331"/>
          </a:xfrm>
        </p:spPr>
        <p:txBody>
          <a:bodyPr/>
          <a:lstStyle/>
          <a:p>
            <a:r>
              <a:rPr kumimoji="1" lang="en-US" altLang="zh-CN" dirty="0"/>
              <a:t>03 2020</a:t>
            </a:r>
            <a:r>
              <a:rPr kumimoji="1" lang="zh-CN" altLang="en-US" dirty="0"/>
              <a:t>年</a:t>
            </a:r>
            <a:r>
              <a:rPr kumimoji="1" lang="en-US" altLang="zh-CN" dirty="0"/>
              <a:t>PLCT</a:t>
            </a:r>
            <a:r>
              <a:rPr kumimoji="1" lang="zh-CN" altLang="en-US" dirty="0"/>
              <a:t>在方舟社区建设中的计划</a:t>
            </a:r>
          </a:p>
        </p:txBody>
      </p:sp>
    </p:spTree>
    <p:extLst>
      <p:ext uri="{BB962C8B-B14F-4D97-AF65-F5344CB8AC3E}">
        <p14:creationId xmlns:p14="http://schemas.microsoft.com/office/powerpoint/2010/main" val="2633294810"/>
      </p:ext>
    </p:extLst>
  </p:cSld>
  <p:clrMapOvr>
    <a:masterClrMapping/>
  </p:clrMapOvr>
  <mc:AlternateContent xmlns:mc="http://schemas.openxmlformats.org/markup-compatibility/2006" xmlns:p14="http://schemas.microsoft.com/office/powerpoint/2010/main">
    <mc:Choice Requires="p14">
      <p:transition spd="slow" p14:dur="2000" advTm="21803"/>
    </mc:Choice>
    <mc:Fallback xmlns="">
      <p:transition spd="slow" advTm="21803"/>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553E9B62-87D6-4927-80E5-BF32651602AE}"/>
              </a:ext>
            </a:extLst>
          </p:cNvPr>
          <p:cNvSpPr>
            <a:spLocks noGrp="1"/>
          </p:cNvSpPr>
          <p:nvPr>
            <p:ph type="body" sz="quarter" idx="11"/>
          </p:nvPr>
        </p:nvSpPr>
        <p:spPr>
          <a:xfrm>
            <a:off x="254000" y="894127"/>
            <a:ext cx="7762240" cy="396070"/>
          </a:xfrm>
        </p:spPr>
        <p:txBody>
          <a:bodyPr/>
          <a:lstStyle/>
          <a:p>
            <a:r>
              <a:rPr kumimoji="1" lang="en-US" altLang="zh-CN" dirty="0"/>
              <a:t>02 PLCT</a:t>
            </a:r>
            <a:r>
              <a:rPr kumimoji="1" lang="zh-CN" altLang="en-US" dirty="0"/>
              <a:t>的垫脚石计划</a:t>
            </a:r>
          </a:p>
          <a:p>
            <a:endParaRPr lang="zh-CN" altLang="en-US" dirty="0"/>
          </a:p>
        </p:txBody>
      </p:sp>
      <p:sp>
        <p:nvSpPr>
          <p:cNvPr id="3" name="文本占位符 2">
            <a:extLst>
              <a:ext uri="{FF2B5EF4-FFF2-40B4-BE49-F238E27FC236}">
                <a16:creationId xmlns:a16="http://schemas.microsoft.com/office/drawing/2014/main" id="{1B355CE6-F6CD-4F75-A5BB-4760FE686F90}"/>
              </a:ext>
            </a:extLst>
          </p:cNvPr>
          <p:cNvSpPr>
            <a:spLocks noGrp="1"/>
          </p:cNvSpPr>
          <p:nvPr>
            <p:ph type="body" sz="quarter" idx="12"/>
          </p:nvPr>
        </p:nvSpPr>
        <p:spPr>
          <a:xfrm>
            <a:off x="254000" y="1637802"/>
            <a:ext cx="7264400" cy="428625"/>
          </a:xfrm>
        </p:spPr>
        <p:txBody>
          <a:bodyPr/>
          <a:lstStyle/>
          <a:p>
            <a:r>
              <a:rPr lang="en-US" altLang="zh-CN" dirty="0"/>
              <a:t>《</a:t>
            </a:r>
            <a:r>
              <a:rPr lang="zh-CN" altLang="en-US" dirty="0"/>
              <a:t>方舟编译器入门</a:t>
            </a:r>
            <a:r>
              <a:rPr lang="en-US" altLang="zh-CN" dirty="0"/>
              <a:t>》</a:t>
            </a:r>
            <a:r>
              <a:rPr lang="zh-CN" altLang="en-US" dirty="0"/>
              <a:t>主要内容</a:t>
            </a:r>
            <a:r>
              <a:rPr lang="en-US" altLang="zh-CN" dirty="0"/>
              <a:t>——Phase</a:t>
            </a:r>
            <a:r>
              <a:rPr lang="zh-CN" altLang="en-US" dirty="0"/>
              <a:t>实例分析</a:t>
            </a:r>
            <a:endParaRPr lang="en-US" altLang="zh-CN" dirty="0"/>
          </a:p>
          <a:p>
            <a:endParaRPr lang="en-US" altLang="zh-CN" dirty="0"/>
          </a:p>
          <a:p>
            <a:endParaRPr lang="en-US" altLang="zh-CN" dirty="0"/>
          </a:p>
          <a:p>
            <a:endParaRPr lang="zh-CN" altLang="en-US" dirty="0"/>
          </a:p>
        </p:txBody>
      </p:sp>
      <p:sp>
        <p:nvSpPr>
          <p:cNvPr id="4" name="文本框 3">
            <a:extLst>
              <a:ext uri="{FF2B5EF4-FFF2-40B4-BE49-F238E27FC236}">
                <a16:creationId xmlns:a16="http://schemas.microsoft.com/office/drawing/2014/main" id="{8E1E1A71-C963-4CF4-8FCA-15D70A904038}"/>
              </a:ext>
            </a:extLst>
          </p:cNvPr>
          <p:cNvSpPr txBox="1"/>
          <p:nvPr/>
        </p:nvSpPr>
        <p:spPr>
          <a:xfrm>
            <a:off x="633045" y="2523913"/>
            <a:ext cx="10480431" cy="923330"/>
          </a:xfrm>
          <a:prstGeom prst="rect">
            <a:avLst/>
          </a:prstGeom>
          <a:noFill/>
        </p:spPr>
        <p:txBody>
          <a:bodyPr wrap="square" rtlCol="0">
            <a:spAutoFit/>
          </a:bodyPr>
          <a:lstStyle/>
          <a:p>
            <a:r>
              <a:rPr lang="zh-CN" altLang="en-US" dirty="0"/>
              <a:t>方舟编译器设计了一个</a:t>
            </a:r>
            <a:r>
              <a:rPr lang="en-US" altLang="zh-CN" dirty="0"/>
              <a:t>Phase</a:t>
            </a:r>
            <a:r>
              <a:rPr lang="zh-CN" altLang="en-US" dirty="0"/>
              <a:t>体系之中，目前已经开源的有</a:t>
            </a:r>
            <a:r>
              <a:rPr lang="en-US" altLang="zh-CN" dirty="0"/>
              <a:t>10</a:t>
            </a:r>
            <a:r>
              <a:rPr lang="zh-CN" altLang="en-US" dirty="0"/>
              <a:t>个</a:t>
            </a:r>
            <a:r>
              <a:rPr lang="en-US" altLang="zh-CN" dirty="0" err="1"/>
              <a:t>ModulePhase</a:t>
            </a:r>
            <a:r>
              <a:rPr lang="zh-CN" altLang="en-US" dirty="0"/>
              <a:t>和</a:t>
            </a:r>
            <a:r>
              <a:rPr lang="en-US" altLang="zh-CN" dirty="0"/>
              <a:t>8</a:t>
            </a:r>
            <a:r>
              <a:rPr lang="zh-CN" altLang="en-US" dirty="0"/>
              <a:t>个</a:t>
            </a:r>
            <a:r>
              <a:rPr lang="en-US" altLang="zh-CN" dirty="0" err="1"/>
              <a:t>MeFunctionPhase</a:t>
            </a:r>
            <a:r>
              <a:rPr lang="zh-CN" altLang="en-US" dirty="0"/>
              <a:t>。本部分内容将在</a:t>
            </a:r>
            <a:r>
              <a:rPr lang="en-US" altLang="zh-CN" dirty="0" err="1"/>
              <a:t>ModulePhase</a:t>
            </a:r>
            <a:r>
              <a:rPr lang="zh-CN" altLang="en-US" dirty="0"/>
              <a:t>和</a:t>
            </a:r>
            <a:r>
              <a:rPr lang="en-US" altLang="zh-CN" dirty="0" err="1"/>
              <a:t>MeFunctionPhase</a:t>
            </a:r>
            <a:r>
              <a:rPr lang="zh-CN" altLang="en-US" dirty="0"/>
              <a:t>之中都选取一些典型的具体</a:t>
            </a:r>
            <a:r>
              <a:rPr lang="en-US" altLang="zh-CN" dirty="0"/>
              <a:t>phase</a:t>
            </a:r>
            <a:r>
              <a:rPr lang="zh-CN" altLang="en-US" dirty="0"/>
              <a:t>进行分析，介绍具体的</a:t>
            </a:r>
            <a:r>
              <a:rPr lang="en-US" altLang="zh-CN" dirty="0"/>
              <a:t>phase</a:t>
            </a:r>
            <a:r>
              <a:rPr lang="zh-CN" altLang="en-US" dirty="0"/>
              <a:t>的实现过程。</a:t>
            </a:r>
          </a:p>
        </p:txBody>
      </p:sp>
      <p:pic>
        <p:nvPicPr>
          <p:cNvPr id="5" name="图片 4">
            <a:extLst>
              <a:ext uri="{FF2B5EF4-FFF2-40B4-BE49-F238E27FC236}">
                <a16:creationId xmlns:a16="http://schemas.microsoft.com/office/drawing/2014/main" id="{E9778EE3-E2F6-453E-A9F5-9FD4F1789A53}"/>
              </a:ext>
            </a:extLst>
          </p:cNvPr>
          <p:cNvPicPr>
            <a:picLocks noChangeAspect="1"/>
          </p:cNvPicPr>
          <p:nvPr/>
        </p:nvPicPr>
        <p:blipFill>
          <a:blip r:embed="rId2"/>
          <a:stretch>
            <a:fillRect/>
          </a:stretch>
        </p:blipFill>
        <p:spPr>
          <a:xfrm>
            <a:off x="6425031" y="4154435"/>
            <a:ext cx="5257764" cy="2131526"/>
          </a:xfrm>
          <a:prstGeom prst="rect">
            <a:avLst/>
          </a:prstGeom>
        </p:spPr>
      </p:pic>
      <p:pic>
        <p:nvPicPr>
          <p:cNvPr id="6" name="图片 5">
            <a:extLst>
              <a:ext uri="{FF2B5EF4-FFF2-40B4-BE49-F238E27FC236}">
                <a16:creationId xmlns:a16="http://schemas.microsoft.com/office/drawing/2014/main" id="{2EA7459B-3B8B-4293-B37A-CC8669494EF5}"/>
              </a:ext>
            </a:extLst>
          </p:cNvPr>
          <p:cNvPicPr>
            <a:picLocks noChangeAspect="1"/>
          </p:cNvPicPr>
          <p:nvPr/>
        </p:nvPicPr>
        <p:blipFill>
          <a:blip r:embed="rId3"/>
          <a:stretch>
            <a:fillRect/>
          </a:stretch>
        </p:blipFill>
        <p:spPr>
          <a:xfrm>
            <a:off x="633045" y="3904729"/>
            <a:ext cx="5133926" cy="2630937"/>
          </a:xfrm>
          <a:prstGeom prst="rect">
            <a:avLst/>
          </a:prstGeom>
        </p:spPr>
      </p:pic>
    </p:spTree>
    <p:extLst>
      <p:ext uri="{BB962C8B-B14F-4D97-AF65-F5344CB8AC3E}">
        <p14:creationId xmlns:p14="http://schemas.microsoft.com/office/powerpoint/2010/main" val="39506837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0D78D1A5-9FA0-D640-A233-E5B6128323B9}"/>
              </a:ext>
            </a:extLst>
          </p:cNvPr>
          <p:cNvSpPr>
            <a:spLocks noGrp="1"/>
          </p:cNvSpPr>
          <p:nvPr>
            <p:ph type="body" sz="quarter" idx="10"/>
          </p:nvPr>
        </p:nvSpPr>
        <p:spPr/>
        <p:txBody>
          <a:bodyPr/>
          <a:lstStyle/>
          <a:p>
            <a:r>
              <a:rPr kumimoji="1" lang="zh-CN" altLang="en-US" dirty="0"/>
              <a:t>目 录</a:t>
            </a:r>
          </a:p>
        </p:txBody>
      </p:sp>
      <p:sp>
        <p:nvSpPr>
          <p:cNvPr id="3" name="文本占位符 2">
            <a:extLst>
              <a:ext uri="{FF2B5EF4-FFF2-40B4-BE49-F238E27FC236}">
                <a16:creationId xmlns:a16="http://schemas.microsoft.com/office/drawing/2014/main" id="{68707C0D-FF0E-E04A-9F7A-56F3252E4673}"/>
              </a:ext>
            </a:extLst>
          </p:cNvPr>
          <p:cNvSpPr>
            <a:spLocks noGrp="1"/>
          </p:cNvSpPr>
          <p:nvPr>
            <p:ph type="body" sz="quarter" idx="11"/>
          </p:nvPr>
        </p:nvSpPr>
        <p:spPr>
          <a:xfrm>
            <a:off x="1361280" y="1884904"/>
            <a:ext cx="6016124" cy="476331"/>
          </a:xfrm>
        </p:spPr>
        <p:txBody>
          <a:bodyPr/>
          <a:lstStyle/>
          <a:p>
            <a:r>
              <a:rPr kumimoji="1" lang="en-US" altLang="zh-CN" dirty="0"/>
              <a:t>01 2019</a:t>
            </a:r>
            <a:r>
              <a:rPr kumimoji="1" lang="zh-CN" altLang="en-US" dirty="0"/>
              <a:t>年</a:t>
            </a:r>
            <a:r>
              <a:rPr kumimoji="1" lang="en-US" altLang="zh-CN" dirty="0"/>
              <a:t>PLCT</a:t>
            </a:r>
            <a:r>
              <a:rPr kumimoji="1" lang="zh-CN" altLang="en-US" dirty="0"/>
              <a:t>在方舟社区建设中的贡献</a:t>
            </a:r>
          </a:p>
        </p:txBody>
      </p:sp>
      <p:sp>
        <p:nvSpPr>
          <p:cNvPr id="4" name="文本占位符 3">
            <a:extLst>
              <a:ext uri="{FF2B5EF4-FFF2-40B4-BE49-F238E27FC236}">
                <a16:creationId xmlns:a16="http://schemas.microsoft.com/office/drawing/2014/main" id="{2055FFF0-DE6D-9147-AC1E-344A5754A0FB}"/>
              </a:ext>
            </a:extLst>
          </p:cNvPr>
          <p:cNvSpPr>
            <a:spLocks noGrp="1"/>
          </p:cNvSpPr>
          <p:nvPr>
            <p:ph type="body" sz="quarter" idx="12"/>
          </p:nvPr>
        </p:nvSpPr>
        <p:spPr>
          <a:xfrm>
            <a:off x="1361280" y="2577869"/>
            <a:ext cx="4125120" cy="476331"/>
          </a:xfrm>
        </p:spPr>
        <p:txBody>
          <a:bodyPr/>
          <a:lstStyle/>
          <a:p>
            <a:r>
              <a:rPr kumimoji="1" lang="en-US" altLang="zh-CN" dirty="0"/>
              <a:t>02 PLCT</a:t>
            </a:r>
            <a:r>
              <a:rPr kumimoji="1" lang="zh-CN" altLang="en-US" dirty="0"/>
              <a:t>的垫脚石计划</a:t>
            </a:r>
          </a:p>
        </p:txBody>
      </p:sp>
      <p:sp>
        <p:nvSpPr>
          <p:cNvPr id="5" name="文本占位符 4">
            <a:extLst>
              <a:ext uri="{FF2B5EF4-FFF2-40B4-BE49-F238E27FC236}">
                <a16:creationId xmlns:a16="http://schemas.microsoft.com/office/drawing/2014/main" id="{94E900FC-616C-D146-BD3F-EFAA100E5C83}"/>
              </a:ext>
            </a:extLst>
          </p:cNvPr>
          <p:cNvSpPr>
            <a:spLocks noGrp="1"/>
          </p:cNvSpPr>
          <p:nvPr>
            <p:ph type="body" sz="quarter" idx="13"/>
          </p:nvPr>
        </p:nvSpPr>
        <p:spPr>
          <a:xfrm>
            <a:off x="1361280" y="3270834"/>
            <a:ext cx="6016124" cy="476331"/>
          </a:xfrm>
        </p:spPr>
        <p:txBody>
          <a:bodyPr/>
          <a:lstStyle/>
          <a:p>
            <a:r>
              <a:rPr kumimoji="1" lang="en-US" altLang="zh-CN" dirty="0">
                <a:solidFill>
                  <a:srgbClr val="FF0000"/>
                </a:solidFill>
              </a:rPr>
              <a:t>03 2020</a:t>
            </a:r>
            <a:r>
              <a:rPr kumimoji="1" lang="zh-CN" altLang="en-US" dirty="0">
                <a:solidFill>
                  <a:srgbClr val="FF0000"/>
                </a:solidFill>
              </a:rPr>
              <a:t>年</a:t>
            </a:r>
            <a:r>
              <a:rPr kumimoji="1" lang="en-US" altLang="zh-CN" dirty="0">
                <a:solidFill>
                  <a:srgbClr val="FF0000"/>
                </a:solidFill>
              </a:rPr>
              <a:t>PLCT</a:t>
            </a:r>
            <a:r>
              <a:rPr kumimoji="1" lang="zh-CN" altLang="en-US" dirty="0">
                <a:solidFill>
                  <a:srgbClr val="FF0000"/>
                </a:solidFill>
              </a:rPr>
              <a:t>在方舟社区建设中的计划</a:t>
            </a:r>
          </a:p>
        </p:txBody>
      </p:sp>
    </p:spTree>
    <p:extLst>
      <p:ext uri="{BB962C8B-B14F-4D97-AF65-F5344CB8AC3E}">
        <p14:creationId xmlns:p14="http://schemas.microsoft.com/office/powerpoint/2010/main" val="2528723273"/>
      </p:ext>
    </p:extLst>
  </p:cSld>
  <p:clrMapOvr>
    <a:masterClrMapping/>
  </p:clrMapOvr>
  <mc:AlternateContent xmlns:mc="http://schemas.openxmlformats.org/markup-compatibility/2006" xmlns:p14="http://schemas.microsoft.com/office/powerpoint/2010/main">
    <mc:Choice Requires="p14">
      <p:transition spd="slow" p14:dur="2000" advTm="21803"/>
    </mc:Choice>
    <mc:Fallback xmlns="">
      <p:transition spd="slow" advTm="21803"/>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553E9B62-87D6-4927-80E5-BF32651602AE}"/>
              </a:ext>
            </a:extLst>
          </p:cNvPr>
          <p:cNvSpPr>
            <a:spLocks noGrp="1"/>
          </p:cNvSpPr>
          <p:nvPr>
            <p:ph type="body" sz="quarter" idx="11"/>
          </p:nvPr>
        </p:nvSpPr>
        <p:spPr>
          <a:xfrm>
            <a:off x="254000" y="894127"/>
            <a:ext cx="8224416" cy="517906"/>
          </a:xfrm>
        </p:spPr>
        <p:txBody>
          <a:bodyPr/>
          <a:lstStyle/>
          <a:p>
            <a:r>
              <a:rPr kumimoji="1" lang="en-US" altLang="zh-CN" dirty="0"/>
              <a:t>03 2020</a:t>
            </a:r>
            <a:r>
              <a:rPr kumimoji="1" lang="zh-CN" altLang="en-US" dirty="0"/>
              <a:t>年</a:t>
            </a:r>
            <a:r>
              <a:rPr kumimoji="1" lang="en-US" altLang="zh-CN" dirty="0"/>
              <a:t>PLCT</a:t>
            </a:r>
            <a:r>
              <a:rPr kumimoji="1" lang="zh-CN" altLang="en-US" dirty="0"/>
              <a:t>在方舟社区建设中的计划</a:t>
            </a:r>
          </a:p>
        </p:txBody>
      </p:sp>
      <p:sp>
        <p:nvSpPr>
          <p:cNvPr id="3" name="文本占位符 2">
            <a:extLst>
              <a:ext uri="{FF2B5EF4-FFF2-40B4-BE49-F238E27FC236}">
                <a16:creationId xmlns:a16="http://schemas.microsoft.com/office/drawing/2014/main" id="{1B355CE6-F6CD-4F75-A5BB-4760FE686F90}"/>
              </a:ext>
            </a:extLst>
          </p:cNvPr>
          <p:cNvSpPr>
            <a:spLocks noGrp="1"/>
          </p:cNvSpPr>
          <p:nvPr>
            <p:ph type="body" sz="quarter" idx="12"/>
          </p:nvPr>
        </p:nvSpPr>
        <p:spPr>
          <a:xfrm>
            <a:off x="254000" y="1637802"/>
            <a:ext cx="6116320" cy="428625"/>
          </a:xfrm>
        </p:spPr>
        <p:txBody>
          <a:bodyPr/>
          <a:lstStyle/>
          <a:p>
            <a:r>
              <a:rPr kumimoji="1" lang="zh-CN" altLang="en-US" dirty="0"/>
              <a:t>已有工作的持续</a:t>
            </a:r>
          </a:p>
        </p:txBody>
      </p:sp>
      <p:sp>
        <p:nvSpPr>
          <p:cNvPr id="4" name="矩形 3">
            <a:extLst>
              <a:ext uri="{FF2B5EF4-FFF2-40B4-BE49-F238E27FC236}">
                <a16:creationId xmlns:a16="http://schemas.microsoft.com/office/drawing/2014/main" id="{B2CACF31-3DD8-41E9-A071-E0F8C917FC4F}"/>
              </a:ext>
            </a:extLst>
          </p:cNvPr>
          <p:cNvSpPr/>
          <p:nvPr/>
        </p:nvSpPr>
        <p:spPr>
          <a:xfrm>
            <a:off x="3136266" y="2833569"/>
            <a:ext cx="9675542" cy="3970318"/>
          </a:xfrm>
          <a:prstGeom prst="rect">
            <a:avLst/>
          </a:prstGeom>
        </p:spPr>
        <p:txBody>
          <a:bodyPr wrap="square">
            <a:spAutoFit/>
          </a:bodyPr>
          <a:lstStyle/>
          <a:p>
            <a:pPr marL="285750" indent="-285750">
              <a:buFont typeface="Arial" panose="020B0604020202020204" pitchFamily="34" charset="0"/>
              <a:buChar char="•"/>
            </a:pPr>
            <a:r>
              <a:rPr lang="zh-CN" altLang="en-US" dirty="0"/>
              <a:t>垫脚石计划</a:t>
            </a:r>
            <a:endParaRPr lang="en-US" altLang="zh-CN" dirty="0"/>
          </a:p>
          <a:p>
            <a:endParaRPr lang="en-US" altLang="zh-CN" dirty="0"/>
          </a:p>
          <a:p>
            <a:pPr marL="285750" indent="-285750">
              <a:buFont typeface="Arial" panose="020B0604020202020204" pitchFamily="34" charset="0"/>
              <a:buChar char="•"/>
            </a:pPr>
            <a:r>
              <a:rPr lang="en-US" altLang="zh-CN" dirty="0"/>
              <a:t>Toy runtime</a:t>
            </a:r>
            <a:r>
              <a:rPr lang="zh-CN" altLang="en-US" dirty="0"/>
              <a:t>的继续开发</a:t>
            </a:r>
            <a:endParaRPr lang="en-US" altLang="zh-CN" dirty="0"/>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r>
              <a:rPr lang="zh-CN" altLang="en-US" dirty="0"/>
              <a:t>方舟</a:t>
            </a:r>
            <a:r>
              <a:rPr lang="en-US" altLang="zh-CN" dirty="0"/>
              <a:t>·</a:t>
            </a:r>
            <a:r>
              <a:rPr lang="zh-CN" altLang="en-US" dirty="0"/>
              <a:t>编译技术培训班</a:t>
            </a:r>
            <a:endParaRPr lang="en-US" altLang="zh-CN" dirty="0"/>
          </a:p>
          <a:p>
            <a:pPr marL="285750" indent="-285750">
              <a:buFont typeface="Arial" panose="020B0604020202020204" pitchFamily="34" charset="0"/>
              <a:buChar char="•"/>
            </a:pPr>
            <a:endParaRPr lang="zh-CN" altLang="en-US" dirty="0"/>
          </a:p>
          <a:p>
            <a:pPr marL="285750" indent="-285750">
              <a:buFont typeface="Arial" panose="020B0604020202020204" pitchFamily="34" charset="0"/>
              <a:buChar char="•"/>
            </a:pPr>
            <a:r>
              <a:rPr lang="zh-CN" altLang="en-US" dirty="0"/>
              <a:t>方舟系列博客</a:t>
            </a:r>
            <a:endParaRPr lang="en-US" altLang="zh-CN" dirty="0"/>
          </a:p>
          <a:p>
            <a:endParaRPr lang="en-US" altLang="zh-CN" dirty="0"/>
          </a:p>
          <a:p>
            <a:pPr marL="285750" indent="-285750">
              <a:buFont typeface="Arial" panose="020B0604020202020204" pitchFamily="34" charset="0"/>
              <a:buChar char="•"/>
            </a:pPr>
            <a:r>
              <a:rPr lang="zh-CN" altLang="en-US" dirty="0"/>
              <a:t>方舟编译器系列的视频录制</a:t>
            </a:r>
            <a:endParaRPr lang="en-US" altLang="zh-CN" dirty="0"/>
          </a:p>
          <a:p>
            <a:endParaRPr lang="en-US" altLang="zh-CN" dirty="0"/>
          </a:p>
          <a:p>
            <a:pPr marL="285750" indent="-285750">
              <a:buFont typeface="Arial" panose="020B0604020202020204" pitchFamily="34" charset="0"/>
              <a:buChar char="•"/>
            </a:pPr>
            <a:r>
              <a:rPr lang="zh-CN" altLang="en-US" dirty="0"/>
              <a:t>与</a:t>
            </a:r>
            <a:r>
              <a:rPr lang="en-US" altLang="zh-CN" dirty="0" err="1"/>
              <a:t>HelloGCC</a:t>
            </a:r>
            <a:r>
              <a:rPr lang="en-US" altLang="zh-CN" dirty="0"/>
              <a:t>/</a:t>
            </a:r>
            <a:r>
              <a:rPr lang="en-US" altLang="zh-CN" dirty="0" err="1"/>
              <a:t>HelloLLVM</a:t>
            </a:r>
            <a:r>
              <a:rPr lang="zh-CN" altLang="en-US" dirty="0"/>
              <a:t>一起组织方舟编译器线下研讨会</a:t>
            </a:r>
            <a:endParaRPr lang="en-US" altLang="zh-CN" dirty="0"/>
          </a:p>
          <a:p>
            <a:endParaRPr lang="en-US" altLang="zh-CN" dirty="0"/>
          </a:p>
          <a:p>
            <a:endParaRPr lang="en-US" altLang="zh-CN" dirty="0"/>
          </a:p>
          <a:p>
            <a:endParaRPr lang="zh-CN" altLang="en-US" dirty="0"/>
          </a:p>
        </p:txBody>
      </p:sp>
    </p:spTree>
    <p:extLst>
      <p:ext uri="{BB962C8B-B14F-4D97-AF65-F5344CB8AC3E}">
        <p14:creationId xmlns:p14="http://schemas.microsoft.com/office/powerpoint/2010/main" val="403137777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553E9B62-87D6-4927-80E5-BF32651602AE}"/>
              </a:ext>
            </a:extLst>
          </p:cNvPr>
          <p:cNvSpPr>
            <a:spLocks noGrp="1"/>
          </p:cNvSpPr>
          <p:nvPr>
            <p:ph type="body" sz="quarter" idx="11"/>
          </p:nvPr>
        </p:nvSpPr>
        <p:spPr>
          <a:xfrm>
            <a:off x="254000" y="894127"/>
            <a:ext cx="8224416" cy="517906"/>
          </a:xfrm>
        </p:spPr>
        <p:txBody>
          <a:bodyPr/>
          <a:lstStyle/>
          <a:p>
            <a:r>
              <a:rPr kumimoji="1" lang="en-US" altLang="zh-CN" dirty="0"/>
              <a:t>03 2020</a:t>
            </a:r>
            <a:r>
              <a:rPr kumimoji="1" lang="zh-CN" altLang="en-US" dirty="0"/>
              <a:t>年</a:t>
            </a:r>
            <a:r>
              <a:rPr kumimoji="1" lang="en-US" altLang="zh-CN" dirty="0"/>
              <a:t>PLCT</a:t>
            </a:r>
            <a:r>
              <a:rPr kumimoji="1" lang="zh-CN" altLang="en-US" dirty="0"/>
              <a:t>在方舟社区建设中的计划</a:t>
            </a:r>
          </a:p>
          <a:p>
            <a:endParaRPr lang="zh-CN" altLang="en-US" dirty="0"/>
          </a:p>
        </p:txBody>
      </p:sp>
      <p:sp>
        <p:nvSpPr>
          <p:cNvPr id="3" name="文本占位符 2">
            <a:extLst>
              <a:ext uri="{FF2B5EF4-FFF2-40B4-BE49-F238E27FC236}">
                <a16:creationId xmlns:a16="http://schemas.microsoft.com/office/drawing/2014/main" id="{1B355CE6-F6CD-4F75-A5BB-4760FE686F90}"/>
              </a:ext>
            </a:extLst>
          </p:cNvPr>
          <p:cNvSpPr>
            <a:spLocks noGrp="1"/>
          </p:cNvSpPr>
          <p:nvPr>
            <p:ph type="body" sz="quarter" idx="12"/>
          </p:nvPr>
        </p:nvSpPr>
        <p:spPr>
          <a:xfrm>
            <a:off x="254000" y="1637802"/>
            <a:ext cx="6116320" cy="428625"/>
          </a:xfrm>
        </p:spPr>
        <p:txBody>
          <a:bodyPr/>
          <a:lstStyle/>
          <a:p>
            <a:r>
              <a:rPr kumimoji="1" lang="zh-CN" altLang="en-US" dirty="0"/>
              <a:t>预期发力的新方向</a:t>
            </a:r>
          </a:p>
        </p:txBody>
      </p:sp>
      <p:sp>
        <p:nvSpPr>
          <p:cNvPr id="4" name="矩形 3">
            <a:extLst>
              <a:ext uri="{FF2B5EF4-FFF2-40B4-BE49-F238E27FC236}">
                <a16:creationId xmlns:a16="http://schemas.microsoft.com/office/drawing/2014/main" id="{B2CACF31-3DD8-41E9-A071-E0F8C917FC4F}"/>
              </a:ext>
            </a:extLst>
          </p:cNvPr>
          <p:cNvSpPr/>
          <p:nvPr/>
        </p:nvSpPr>
        <p:spPr>
          <a:xfrm>
            <a:off x="3312160" y="2971265"/>
            <a:ext cx="9675542" cy="1477328"/>
          </a:xfrm>
          <a:prstGeom prst="rect">
            <a:avLst/>
          </a:prstGeom>
        </p:spPr>
        <p:txBody>
          <a:bodyPr wrap="square">
            <a:spAutoFit/>
          </a:bodyPr>
          <a:lstStyle/>
          <a:p>
            <a:endParaRPr lang="en-US" altLang="zh-CN" dirty="0"/>
          </a:p>
          <a:p>
            <a:pPr marL="285750" indent="-285750">
              <a:buFont typeface="Arial" panose="020B0604020202020204" pitchFamily="34" charset="0"/>
              <a:buChar char="•"/>
            </a:pPr>
            <a:r>
              <a:rPr lang="zh-CN" altLang="en-US" dirty="0"/>
              <a:t>方舟编译器</a:t>
            </a:r>
            <a:r>
              <a:rPr lang="en-US" altLang="zh-CN" dirty="0"/>
              <a:t>RISC-V</a:t>
            </a:r>
            <a:r>
              <a:rPr lang="zh-CN" altLang="en-US" dirty="0"/>
              <a:t>后端的建设</a:t>
            </a:r>
            <a:endParaRPr lang="en-US" altLang="zh-CN" dirty="0"/>
          </a:p>
          <a:p>
            <a:endParaRPr lang="en-US" altLang="zh-CN" dirty="0"/>
          </a:p>
          <a:p>
            <a:pPr marL="285750" indent="-285750">
              <a:buFont typeface="Arial" panose="020B0604020202020204" pitchFamily="34" charset="0"/>
              <a:buChar char="•"/>
            </a:pPr>
            <a:r>
              <a:rPr lang="en" altLang="zh-CN" dirty="0"/>
              <a:t>LLVM IR</a:t>
            </a:r>
            <a:r>
              <a:rPr lang="zh-CN" altLang="en-US" dirty="0"/>
              <a:t>和</a:t>
            </a:r>
            <a:r>
              <a:rPr lang="zh-Hans" altLang="en-US" dirty="0"/>
              <a:t>方舟</a:t>
            </a:r>
            <a:r>
              <a:rPr lang="en" altLang="zh-CN" dirty="0"/>
              <a:t>MAPLE IR</a:t>
            </a:r>
            <a:r>
              <a:rPr lang="zh-CN" altLang="en-US" dirty="0"/>
              <a:t>的相互转换</a:t>
            </a:r>
          </a:p>
          <a:p>
            <a:endParaRPr lang="zh-CN" altLang="en-US" dirty="0"/>
          </a:p>
        </p:txBody>
      </p:sp>
    </p:spTree>
    <p:extLst>
      <p:ext uri="{BB962C8B-B14F-4D97-AF65-F5344CB8AC3E}">
        <p14:creationId xmlns:p14="http://schemas.microsoft.com/office/powerpoint/2010/main" val="381619101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D4179BE9-466B-3141-A0C6-07F0343365BE}"/>
              </a:ext>
            </a:extLst>
          </p:cNvPr>
          <p:cNvSpPr>
            <a:spLocks noGrp="1"/>
          </p:cNvSpPr>
          <p:nvPr>
            <p:ph type="body" sz="quarter" idx="10"/>
          </p:nvPr>
        </p:nvSpPr>
        <p:spPr/>
        <p:txBody>
          <a:bodyPr/>
          <a:lstStyle/>
          <a:p>
            <a:r>
              <a:rPr kumimoji="1" lang="zh-CN" altLang="en-US" dirty="0"/>
              <a:t>谢 谢</a:t>
            </a:r>
          </a:p>
        </p:txBody>
      </p:sp>
      <p:sp>
        <p:nvSpPr>
          <p:cNvPr id="3" name="文本占位符 2">
            <a:extLst>
              <a:ext uri="{FF2B5EF4-FFF2-40B4-BE49-F238E27FC236}">
                <a16:creationId xmlns:a16="http://schemas.microsoft.com/office/drawing/2014/main" id="{31EFBBA1-9B10-F74B-83C4-7B14A29DA89F}"/>
              </a:ext>
            </a:extLst>
          </p:cNvPr>
          <p:cNvSpPr>
            <a:spLocks noGrp="1"/>
          </p:cNvSpPr>
          <p:nvPr>
            <p:ph type="body" sz="quarter" idx="11"/>
          </p:nvPr>
        </p:nvSpPr>
        <p:spPr/>
        <p:txBody>
          <a:bodyPr/>
          <a:lstStyle/>
          <a:p>
            <a:r>
              <a:rPr kumimoji="1" lang="zh-CN" altLang="en-US" dirty="0"/>
              <a:t>欢迎交流合作</a:t>
            </a:r>
          </a:p>
        </p:txBody>
      </p:sp>
      <p:sp>
        <p:nvSpPr>
          <p:cNvPr id="4" name="文本占位符 3">
            <a:extLst>
              <a:ext uri="{FF2B5EF4-FFF2-40B4-BE49-F238E27FC236}">
                <a16:creationId xmlns:a16="http://schemas.microsoft.com/office/drawing/2014/main" id="{AAE973AA-32E1-0E4E-8281-5140BCEEAF26}"/>
              </a:ext>
            </a:extLst>
          </p:cNvPr>
          <p:cNvSpPr>
            <a:spLocks noGrp="1"/>
          </p:cNvSpPr>
          <p:nvPr>
            <p:ph type="body" sz="quarter" idx="12"/>
          </p:nvPr>
        </p:nvSpPr>
        <p:spPr/>
        <p:txBody>
          <a:bodyPr/>
          <a:lstStyle/>
          <a:p>
            <a:r>
              <a:rPr kumimoji="1" lang="en-US" altLang="zh-CN" dirty="0">
                <a:latin typeface="Arial" panose="020B0604020202020204" pitchFamily="34" charset="0"/>
                <a:cs typeface="Arial" panose="020B0604020202020204" pitchFamily="34" charset="0"/>
              </a:rPr>
              <a:t>2020/01/03</a:t>
            </a:r>
            <a:endParaRPr kumimoji="1" lang="zh-CN" altLang="en-US" dirty="0"/>
          </a:p>
        </p:txBody>
      </p:sp>
    </p:spTree>
    <p:extLst>
      <p:ext uri="{BB962C8B-B14F-4D97-AF65-F5344CB8AC3E}">
        <p14:creationId xmlns:p14="http://schemas.microsoft.com/office/powerpoint/2010/main" val="9784678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56F13C99-4057-4812-AFD7-C4D74B7FFDE3}"/>
              </a:ext>
            </a:extLst>
          </p:cNvPr>
          <p:cNvSpPr>
            <a:spLocks noGrp="1"/>
          </p:cNvSpPr>
          <p:nvPr>
            <p:ph type="body" sz="quarter" idx="11"/>
          </p:nvPr>
        </p:nvSpPr>
        <p:spPr>
          <a:xfrm>
            <a:off x="254000" y="894127"/>
            <a:ext cx="10764520" cy="396070"/>
          </a:xfrm>
        </p:spPr>
        <p:txBody>
          <a:bodyPr/>
          <a:lstStyle/>
          <a:p>
            <a:r>
              <a:rPr kumimoji="1" lang="en-US" altLang="zh-CN" dirty="0"/>
              <a:t>01 2019</a:t>
            </a:r>
            <a:r>
              <a:rPr kumimoji="1" lang="zh-CN" altLang="en-US" dirty="0"/>
              <a:t>年</a:t>
            </a:r>
            <a:r>
              <a:rPr kumimoji="1" lang="en-US" altLang="zh-CN" dirty="0"/>
              <a:t>PLCT</a:t>
            </a:r>
            <a:r>
              <a:rPr kumimoji="1" lang="zh-CN" altLang="en-US" dirty="0"/>
              <a:t>在方舟社区建设中的贡献</a:t>
            </a:r>
          </a:p>
          <a:p>
            <a:endParaRPr lang="zh-CN" altLang="en-US" dirty="0"/>
          </a:p>
        </p:txBody>
      </p:sp>
      <p:sp>
        <p:nvSpPr>
          <p:cNvPr id="3" name="文本占位符 2">
            <a:extLst>
              <a:ext uri="{FF2B5EF4-FFF2-40B4-BE49-F238E27FC236}">
                <a16:creationId xmlns:a16="http://schemas.microsoft.com/office/drawing/2014/main" id="{688109C1-328C-4B7D-B9ED-7E9A3DA2BF12}"/>
              </a:ext>
            </a:extLst>
          </p:cNvPr>
          <p:cNvSpPr>
            <a:spLocks noGrp="1"/>
          </p:cNvSpPr>
          <p:nvPr>
            <p:ph type="body" sz="quarter" idx="12"/>
          </p:nvPr>
        </p:nvSpPr>
        <p:spPr>
          <a:xfrm>
            <a:off x="254000" y="1637802"/>
            <a:ext cx="4241800" cy="428625"/>
          </a:xfrm>
        </p:spPr>
        <p:txBody>
          <a:bodyPr/>
          <a:lstStyle/>
          <a:p>
            <a:r>
              <a:rPr lang="zh-CN" altLang="en-US" dirty="0"/>
              <a:t>方舟编译器学习笔记专栏</a:t>
            </a:r>
          </a:p>
          <a:p>
            <a:endParaRPr lang="zh-CN" altLang="en-US" dirty="0"/>
          </a:p>
        </p:txBody>
      </p:sp>
      <p:pic>
        <p:nvPicPr>
          <p:cNvPr id="4" name="图片 3">
            <a:extLst>
              <a:ext uri="{FF2B5EF4-FFF2-40B4-BE49-F238E27FC236}">
                <a16:creationId xmlns:a16="http://schemas.microsoft.com/office/drawing/2014/main" id="{4488EE19-D0B6-4E23-977B-1C6FE699814C}"/>
              </a:ext>
            </a:extLst>
          </p:cNvPr>
          <p:cNvPicPr>
            <a:picLocks noChangeAspect="1"/>
          </p:cNvPicPr>
          <p:nvPr/>
        </p:nvPicPr>
        <p:blipFill>
          <a:blip r:embed="rId2"/>
          <a:stretch>
            <a:fillRect/>
          </a:stretch>
        </p:blipFill>
        <p:spPr>
          <a:xfrm>
            <a:off x="3937000" y="1949450"/>
            <a:ext cx="5600700" cy="4667250"/>
          </a:xfrm>
          <a:prstGeom prst="rect">
            <a:avLst/>
          </a:prstGeom>
        </p:spPr>
      </p:pic>
    </p:spTree>
    <p:extLst>
      <p:ext uri="{BB962C8B-B14F-4D97-AF65-F5344CB8AC3E}">
        <p14:creationId xmlns:p14="http://schemas.microsoft.com/office/powerpoint/2010/main" val="37799925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553E9B62-87D6-4927-80E5-BF32651602AE}"/>
              </a:ext>
            </a:extLst>
          </p:cNvPr>
          <p:cNvSpPr>
            <a:spLocks noGrp="1"/>
          </p:cNvSpPr>
          <p:nvPr>
            <p:ph type="body" sz="quarter" idx="11"/>
          </p:nvPr>
        </p:nvSpPr>
        <p:spPr>
          <a:xfrm>
            <a:off x="254000" y="894127"/>
            <a:ext cx="7762240" cy="396070"/>
          </a:xfrm>
        </p:spPr>
        <p:txBody>
          <a:bodyPr/>
          <a:lstStyle/>
          <a:p>
            <a:r>
              <a:rPr kumimoji="1" lang="en-US" altLang="zh-CN" dirty="0"/>
              <a:t>01 2019</a:t>
            </a:r>
            <a:r>
              <a:rPr kumimoji="1" lang="zh-CN" altLang="en-US" dirty="0"/>
              <a:t>年</a:t>
            </a:r>
            <a:r>
              <a:rPr kumimoji="1" lang="en-US" altLang="zh-CN" dirty="0"/>
              <a:t>PLCT</a:t>
            </a:r>
            <a:r>
              <a:rPr kumimoji="1" lang="zh-CN" altLang="en-US" dirty="0"/>
              <a:t>在方舟社区建设中的贡献</a:t>
            </a:r>
          </a:p>
          <a:p>
            <a:endParaRPr lang="zh-CN" altLang="en-US" dirty="0"/>
          </a:p>
        </p:txBody>
      </p:sp>
      <p:sp>
        <p:nvSpPr>
          <p:cNvPr id="3" name="文本占位符 2">
            <a:extLst>
              <a:ext uri="{FF2B5EF4-FFF2-40B4-BE49-F238E27FC236}">
                <a16:creationId xmlns:a16="http://schemas.microsoft.com/office/drawing/2014/main" id="{1B355CE6-F6CD-4F75-A5BB-4760FE686F90}"/>
              </a:ext>
            </a:extLst>
          </p:cNvPr>
          <p:cNvSpPr>
            <a:spLocks noGrp="1"/>
          </p:cNvSpPr>
          <p:nvPr>
            <p:ph type="body" sz="quarter" idx="12"/>
          </p:nvPr>
        </p:nvSpPr>
        <p:spPr>
          <a:xfrm>
            <a:off x="254000" y="1637802"/>
            <a:ext cx="4257040" cy="428625"/>
          </a:xfrm>
        </p:spPr>
        <p:txBody>
          <a:bodyPr/>
          <a:lstStyle/>
          <a:p>
            <a:r>
              <a:rPr lang="zh-CN" altLang="en-US" dirty="0"/>
              <a:t>专栏转载</a:t>
            </a:r>
            <a:r>
              <a:rPr lang="en-US" altLang="zh-CN" dirty="0"/>
              <a:t>——</a:t>
            </a:r>
            <a:r>
              <a:rPr lang="zh-CN" altLang="en-US" dirty="0"/>
              <a:t>大数据文摘</a:t>
            </a:r>
            <a:r>
              <a:rPr lang="en-US" altLang="zh-CN" dirty="0"/>
              <a:t>20190904</a:t>
            </a:r>
            <a:endParaRPr lang="zh-CN" altLang="en-US" dirty="0"/>
          </a:p>
          <a:p>
            <a:endParaRPr lang="zh-CN" altLang="en-US" dirty="0"/>
          </a:p>
        </p:txBody>
      </p:sp>
      <p:pic>
        <p:nvPicPr>
          <p:cNvPr id="5" name="图片 4">
            <a:extLst>
              <a:ext uri="{FF2B5EF4-FFF2-40B4-BE49-F238E27FC236}">
                <a16:creationId xmlns:a16="http://schemas.microsoft.com/office/drawing/2014/main" id="{49243504-9921-469B-9D82-016A028C7A6F}"/>
              </a:ext>
            </a:extLst>
          </p:cNvPr>
          <p:cNvPicPr>
            <a:picLocks noChangeAspect="1"/>
          </p:cNvPicPr>
          <p:nvPr/>
        </p:nvPicPr>
        <p:blipFill>
          <a:blip r:embed="rId2"/>
          <a:stretch>
            <a:fillRect/>
          </a:stretch>
        </p:blipFill>
        <p:spPr>
          <a:xfrm>
            <a:off x="4685930" y="2926682"/>
            <a:ext cx="6848475" cy="2619375"/>
          </a:xfrm>
          <a:prstGeom prst="rect">
            <a:avLst/>
          </a:prstGeom>
        </p:spPr>
      </p:pic>
      <p:pic>
        <p:nvPicPr>
          <p:cNvPr id="6" name="图片 5">
            <a:extLst>
              <a:ext uri="{FF2B5EF4-FFF2-40B4-BE49-F238E27FC236}">
                <a16:creationId xmlns:a16="http://schemas.microsoft.com/office/drawing/2014/main" id="{2E5EA847-A590-4754-A202-A76B4B0F73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51945" y="2157867"/>
            <a:ext cx="2128577" cy="4422710"/>
          </a:xfrm>
          <a:prstGeom prst="rect">
            <a:avLst/>
          </a:prstGeom>
        </p:spPr>
      </p:pic>
    </p:spTree>
    <p:extLst>
      <p:ext uri="{BB962C8B-B14F-4D97-AF65-F5344CB8AC3E}">
        <p14:creationId xmlns:p14="http://schemas.microsoft.com/office/powerpoint/2010/main" val="37102781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553E9B62-87D6-4927-80E5-BF32651602AE}"/>
              </a:ext>
            </a:extLst>
          </p:cNvPr>
          <p:cNvSpPr>
            <a:spLocks noGrp="1"/>
          </p:cNvSpPr>
          <p:nvPr>
            <p:ph type="body" sz="quarter" idx="11"/>
          </p:nvPr>
        </p:nvSpPr>
        <p:spPr>
          <a:xfrm>
            <a:off x="254000" y="894127"/>
            <a:ext cx="7762240" cy="396070"/>
          </a:xfrm>
        </p:spPr>
        <p:txBody>
          <a:bodyPr/>
          <a:lstStyle/>
          <a:p>
            <a:r>
              <a:rPr kumimoji="1" lang="en-US" altLang="zh-CN" dirty="0"/>
              <a:t>01 2019</a:t>
            </a:r>
            <a:r>
              <a:rPr kumimoji="1" lang="zh-CN" altLang="en-US" dirty="0"/>
              <a:t>年</a:t>
            </a:r>
            <a:r>
              <a:rPr kumimoji="1" lang="en-US" altLang="zh-CN" dirty="0"/>
              <a:t>PLCT</a:t>
            </a:r>
            <a:r>
              <a:rPr kumimoji="1" lang="zh-CN" altLang="en-US" dirty="0"/>
              <a:t>在方舟社区建设中的贡献</a:t>
            </a:r>
          </a:p>
          <a:p>
            <a:endParaRPr lang="zh-CN" altLang="en-US" dirty="0"/>
          </a:p>
        </p:txBody>
      </p:sp>
      <p:sp>
        <p:nvSpPr>
          <p:cNvPr id="3" name="文本占位符 2">
            <a:extLst>
              <a:ext uri="{FF2B5EF4-FFF2-40B4-BE49-F238E27FC236}">
                <a16:creationId xmlns:a16="http://schemas.microsoft.com/office/drawing/2014/main" id="{1B355CE6-F6CD-4F75-A5BB-4760FE686F90}"/>
              </a:ext>
            </a:extLst>
          </p:cNvPr>
          <p:cNvSpPr>
            <a:spLocks noGrp="1"/>
          </p:cNvSpPr>
          <p:nvPr>
            <p:ph type="body" sz="quarter" idx="12"/>
          </p:nvPr>
        </p:nvSpPr>
        <p:spPr>
          <a:xfrm>
            <a:off x="254000" y="1637802"/>
            <a:ext cx="4257040" cy="428625"/>
          </a:xfrm>
        </p:spPr>
        <p:txBody>
          <a:bodyPr/>
          <a:lstStyle/>
          <a:p>
            <a:r>
              <a:rPr lang="zh-CN" altLang="en-US" dirty="0"/>
              <a:t>专栏转载</a:t>
            </a:r>
            <a:r>
              <a:rPr lang="en-US" altLang="zh-CN" dirty="0"/>
              <a:t>——</a:t>
            </a:r>
            <a:r>
              <a:rPr lang="zh-CN" altLang="en-US" dirty="0"/>
              <a:t>大数据文摘</a:t>
            </a:r>
            <a:r>
              <a:rPr lang="en-US" altLang="zh-CN" dirty="0"/>
              <a:t>20190904</a:t>
            </a:r>
            <a:endParaRPr lang="zh-CN" altLang="en-US" dirty="0"/>
          </a:p>
          <a:p>
            <a:endParaRPr lang="zh-CN" altLang="en-US" dirty="0"/>
          </a:p>
        </p:txBody>
      </p:sp>
      <p:pic>
        <p:nvPicPr>
          <p:cNvPr id="6" name="图片 5">
            <a:extLst>
              <a:ext uri="{FF2B5EF4-FFF2-40B4-BE49-F238E27FC236}">
                <a16:creationId xmlns:a16="http://schemas.microsoft.com/office/drawing/2014/main" id="{2E5EA847-A590-4754-A202-A76B4B0F73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51945" y="2157867"/>
            <a:ext cx="2128577" cy="4422710"/>
          </a:xfrm>
          <a:prstGeom prst="rect">
            <a:avLst/>
          </a:prstGeom>
        </p:spPr>
      </p:pic>
      <p:pic>
        <p:nvPicPr>
          <p:cNvPr id="7" name="图片 6">
            <a:extLst>
              <a:ext uri="{FF2B5EF4-FFF2-40B4-BE49-F238E27FC236}">
                <a16:creationId xmlns:a16="http://schemas.microsoft.com/office/drawing/2014/main" id="{F07A5990-908D-48FC-883D-869B90F62E5E}"/>
              </a:ext>
            </a:extLst>
          </p:cNvPr>
          <p:cNvPicPr>
            <a:picLocks noChangeAspect="1"/>
          </p:cNvPicPr>
          <p:nvPr/>
        </p:nvPicPr>
        <p:blipFill>
          <a:blip r:embed="rId3"/>
          <a:stretch>
            <a:fillRect/>
          </a:stretch>
        </p:blipFill>
        <p:spPr>
          <a:xfrm>
            <a:off x="5031532" y="2157867"/>
            <a:ext cx="6781800" cy="3524250"/>
          </a:xfrm>
          <a:prstGeom prst="rect">
            <a:avLst/>
          </a:prstGeom>
        </p:spPr>
      </p:pic>
    </p:spTree>
    <p:extLst>
      <p:ext uri="{BB962C8B-B14F-4D97-AF65-F5344CB8AC3E}">
        <p14:creationId xmlns:p14="http://schemas.microsoft.com/office/powerpoint/2010/main" val="19139816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553E9B62-87D6-4927-80E5-BF32651602AE}"/>
              </a:ext>
            </a:extLst>
          </p:cNvPr>
          <p:cNvSpPr>
            <a:spLocks noGrp="1"/>
          </p:cNvSpPr>
          <p:nvPr>
            <p:ph type="body" sz="quarter" idx="11"/>
          </p:nvPr>
        </p:nvSpPr>
        <p:spPr>
          <a:xfrm>
            <a:off x="254000" y="894127"/>
            <a:ext cx="7762240" cy="396070"/>
          </a:xfrm>
        </p:spPr>
        <p:txBody>
          <a:bodyPr/>
          <a:lstStyle/>
          <a:p>
            <a:r>
              <a:rPr kumimoji="1" lang="en-US" altLang="zh-CN" dirty="0"/>
              <a:t>01 2019</a:t>
            </a:r>
            <a:r>
              <a:rPr kumimoji="1" lang="zh-CN" altLang="en-US" dirty="0"/>
              <a:t>年</a:t>
            </a:r>
            <a:r>
              <a:rPr kumimoji="1" lang="en-US" altLang="zh-CN" dirty="0"/>
              <a:t>PLCT</a:t>
            </a:r>
            <a:r>
              <a:rPr kumimoji="1" lang="zh-CN" altLang="en-US" dirty="0"/>
              <a:t>在方舟社区建设中的贡献</a:t>
            </a:r>
          </a:p>
          <a:p>
            <a:endParaRPr lang="zh-CN" altLang="en-US" dirty="0"/>
          </a:p>
        </p:txBody>
      </p:sp>
      <p:sp>
        <p:nvSpPr>
          <p:cNvPr id="3" name="文本占位符 2">
            <a:extLst>
              <a:ext uri="{FF2B5EF4-FFF2-40B4-BE49-F238E27FC236}">
                <a16:creationId xmlns:a16="http://schemas.microsoft.com/office/drawing/2014/main" id="{1B355CE6-F6CD-4F75-A5BB-4760FE686F90}"/>
              </a:ext>
            </a:extLst>
          </p:cNvPr>
          <p:cNvSpPr>
            <a:spLocks noGrp="1"/>
          </p:cNvSpPr>
          <p:nvPr>
            <p:ph type="body" sz="quarter" idx="12"/>
          </p:nvPr>
        </p:nvSpPr>
        <p:spPr>
          <a:xfrm>
            <a:off x="254000" y="1637802"/>
            <a:ext cx="7289800" cy="428625"/>
          </a:xfrm>
        </p:spPr>
        <p:txBody>
          <a:bodyPr/>
          <a:lstStyle/>
          <a:p>
            <a:r>
              <a:rPr lang="zh-CN" altLang="en-US" dirty="0"/>
              <a:t>专栏转载</a:t>
            </a:r>
            <a:r>
              <a:rPr lang="en-US" altLang="zh-CN" dirty="0"/>
              <a:t>——</a:t>
            </a:r>
            <a:r>
              <a:rPr lang="zh-CN" altLang="en-US" dirty="0"/>
              <a:t>方舟编译器官方公众号</a:t>
            </a:r>
            <a:r>
              <a:rPr lang="en-US" altLang="zh-CN" dirty="0"/>
              <a:t>1015</a:t>
            </a:r>
            <a:endParaRPr lang="zh-CN" altLang="en-US" dirty="0"/>
          </a:p>
          <a:p>
            <a:endParaRPr lang="zh-CN" altLang="en-US" dirty="0"/>
          </a:p>
        </p:txBody>
      </p:sp>
      <p:pic>
        <p:nvPicPr>
          <p:cNvPr id="5" name="图片 4">
            <a:extLst>
              <a:ext uri="{FF2B5EF4-FFF2-40B4-BE49-F238E27FC236}">
                <a16:creationId xmlns:a16="http://schemas.microsoft.com/office/drawing/2014/main" id="{06C064BA-EC10-421D-9929-3271DD56EEBF}"/>
              </a:ext>
            </a:extLst>
          </p:cNvPr>
          <p:cNvPicPr>
            <a:picLocks noChangeAspect="1"/>
          </p:cNvPicPr>
          <p:nvPr/>
        </p:nvPicPr>
        <p:blipFill>
          <a:blip r:embed="rId2"/>
          <a:stretch>
            <a:fillRect/>
          </a:stretch>
        </p:blipFill>
        <p:spPr>
          <a:xfrm>
            <a:off x="6095999" y="1852114"/>
            <a:ext cx="6043933" cy="4640126"/>
          </a:xfrm>
          <a:prstGeom prst="rect">
            <a:avLst/>
          </a:prstGeom>
        </p:spPr>
      </p:pic>
      <p:pic>
        <p:nvPicPr>
          <p:cNvPr id="7" name="图片 6">
            <a:extLst>
              <a:ext uri="{FF2B5EF4-FFF2-40B4-BE49-F238E27FC236}">
                <a16:creationId xmlns:a16="http://schemas.microsoft.com/office/drawing/2014/main" id="{20AD4C4E-2032-4AE4-A9E9-A3068FA95A09}"/>
              </a:ext>
            </a:extLst>
          </p:cNvPr>
          <p:cNvPicPr>
            <a:picLocks noChangeAspect="1"/>
          </p:cNvPicPr>
          <p:nvPr/>
        </p:nvPicPr>
        <p:blipFill>
          <a:blip r:embed="rId3"/>
          <a:stretch>
            <a:fillRect/>
          </a:stretch>
        </p:blipFill>
        <p:spPr>
          <a:xfrm>
            <a:off x="1981539" y="2066427"/>
            <a:ext cx="2153581" cy="4474662"/>
          </a:xfrm>
          <a:prstGeom prst="rect">
            <a:avLst/>
          </a:prstGeom>
        </p:spPr>
      </p:pic>
    </p:spTree>
    <p:extLst>
      <p:ext uri="{BB962C8B-B14F-4D97-AF65-F5344CB8AC3E}">
        <p14:creationId xmlns:p14="http://schemas.microsoft.com/office/powerpoint/2010/main" val="825422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553E9B62-87D6-4927-80E5-BF32651602AE}"/>
              </a:ext>
            </a:extLst>
          </p:cNvPr>
          <p:cNvSpPr>
            <a:spLocks noGrp="1"/>
          </p:cNvSpPr>
          <p:nvPr>
            <p:ph type="body" sz="quarter" idx="11"/>
          </p:nvPr>
        </p:nvSpPr>
        <p:spPr>
          <a:xfrm>
            <a:off x="254000" y="894127"/>
            <a:ext cx="7762240" cy="396070"/>
          </a:xfrm>
        </p:spPr>
        <p:txBody>
          <a:bodyPr/>
          <a:lstStyle/>
          <a:p>
            <a:r>
              <a:rPr kumimoji="1" lang="en-US" altLang="zh-CN" dirty="0"/>
              <a:t>01 2019</a:t>
            </a:r>
            <a:r>
              <a:rPr kumimoji="1" lang="zh-CN" altLang="en-US" dirty="0"/>
              <a:t>年</a:t>
            </a:r>
            <a:r>
              <a:rPr kumimoji="1" lang="en-US" altLang="zh-CN" dirty="0"/>
              <a:t>PLCT</a:t>
            </a:r>
            <a:r>
              <a:rPr kumimoji="1" lang="zh-CN" altLang="en-US" dirty="0"/>
              <a:t>在方舟社区建设中的贡献</a:t>
            </a:r>
          </a:p>
          <a:p>
            <a:endParaRPr lang="zh-CN" altLang="en-US" dirty="0"/>
          </a:p>
        </p:txBody>
      </p:sp>
      <p:sp>
        <p:nvSpPr>
          <p:cNvPr id="3" name="文本占位符 2">
            <a:extLst>
              <a:ext uri="{FF2B5EF4-FFF2-40B4-BE49-F238E27FC236}">
                <a16:creationId xmlns:a16="http://schemas.microsoft.com/office/drawing/2014/main" id="{1B355CE6-F6CD-4F75-A5BB-4760FE686F90}"/>
              </a:ext>
            </a:extLst>
          </p:cNvPr>
          <p:cNvSpPr>
            <a:spLocks noGrp="1"/>
          </p:cNvSpPr>
          <p:nvPr>
            <p:ph type="body" sz="quarter" idx="12"/>
          </p:nvPr>
        </p:nvSpPr>
        <p:spPr>
          <a:xfrm>
            <a:off x="254000" y="1637802"/>
            <a:ext cx="7289800" cy="428625"/>
          </a:xfrm>
        </p:spPr>
        <p:txBody>
          <a:bodyPr/>
          <a:lstStyle/>
          <a:p>
            <a:r>
              <a:rPr lang="zh-CN" altLang="en-US" dirty="0"/>
              <a:t>专栏转载</a:t>
            </a:r>
            <a:r>
              <a:rPr lang="en-US" altLang="zh-CN" dirty="0"/>
              <a:t>——</a:t>
            </a:r>
            <a:r>
              <a:rPr lang="zh-CN" altLang="en-US" dirty="0"/>
              <a:t>方舟编译器官方公众号</a:t>
            </a:r>
            <a:r>
              <a:rPr lang="en-US" altLang="zh-CN" dirty="0"/>
              <a:t>1112</a:t>
            </a:r>
            <a:endParaRPr lang="zh-CN" altLang="en-US" dirty="0"/>
          </a:p>
          <a:p>
            <a:endParaRPr lang="zh-CN" altLang="en-US" dirty="0"/>
          </a:p>
        </p:txBody>
      </p:sp>
      <p:pic>
        <p:nvPicPr>
          <p:cNvPr id="6" name="图片 5">
            <a:extLst>
              <a:ext uri="{FF2B5EF4-FFF2-40B4-BE49-F238E27FC236}">
                <a16:creationId xmlns:a16="http://schemas.microsoft.com/office/drawing/2014/main" id="{F7BD94EA-CCEB-4C26-B2EF-CC487546292B}"/>
              </a:ext>
            </a:extLst>
          </p:cNvPr>
          <p:cNvPicPr>
            <a:picLocks noChangeAspect="1"/>
          </p:cNvPicPr>
          <p:nvPr/>
        </p:nvPicPr>
        <p:blipFill>
          <a:blip r:embed="rId2"/>
          <a:stretch>
            <a:fillRect/>
          </a:stretch>
        </p:blipFill>
        <p:spPr>
          <a:xfrm>
            <a:off x="5492670" y="1852114"/>
            <a:ext cx="5595779" cy="4488673"/>
          </a:xfrm>
          <a:prstGeom prst="rect">
            <a:avLst/>
          </a:prstGeom>
        </p:spPr>
      </p:pic>
      <p:pic>
        <p:nvPicPr>
          <p:cNvPr id="7" name="图片 6">
            <a:extLst>
              <a:ext uri="{FF2B5EF4-FFF2-40B4-BE49-F238E27FC236}">
                <a16:creationId xmlns:a16="http://schemas.microsoft.com/office/drawing/2014/main" id="{8799E9D5-8281-4586-AB52-8C47CF515A48}"/>
              </a:ext>
            </a:extLst>
          </p:cNvPr>
          <p:cNvPicPr>
            <a:picLocks noChangeAspect="1"/>
          </p:cNvPicPr>
          <p:nvPr/>
        </p:nvPicPr>
        <p:blipFill>
          <a:blip r:embed="rId3"/>
          <a:stretch>
            <a:fillRect/>
          </a:stretch>
        </p:blipFill>
        <p:spPr>
          <a:xfrm>
            <a:off x="1745319" y="2066427"/>
            <a:ext cx="2153581" cy="4474662"/>
          </a:xfrm>
          <a:prstGeom prst="rect">
            <a:avLst/>
          </a:prstGeom>
        </p:spPr>
      </p:pic>
    </p:spTree>
    <p:extLst>
      <p:ext uri="{BB962C8B-B14F-4D97-AF65-F5344CB8AC3E}">
        <p14:creationId xmlns:p14="http://schemas.microsoft.com/office/powerpoint/2010/main" val="12192766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553E9B62-87D6-4927-80E5-BF32651602AE}"/>
              </a:ext>
            </a:extLst>
          </p:cNvPr>
          <p:cNvSpPr>
            <a:spLocks noGrp="1"/>
          </p:cNvSpPr>
          <p:nvPr>
            <p:ph type="body" sz="quarter" idx="11"/>
          </p:nvPr>
        </p:nvSpPr>
        <p:spPr>
          <a:xfrm>
            <a:off x="254000" y="894127"/>
            <a:ext cx="7762240" cy="396070"/>
          </a:xfrm>
        </p:spPr>
        <p:txBody>
          <a:bodyPr/>
          <a:lstStyle/>
          <a:p>
            <a:r>
              <a:rPr kumimoji="1" lang="en-US" altLang="zh-CN" dirty="0"/>
              <a:t>01 2019</a:t>
            </a:r>
            <a:r>
              <a:rPr kumimoji="1" lang="zh-CN" altLang="en-US" dirty="0"/>
              <a:t>年</a:t>
            </a:r>
            <a:r>
              <a:rPr kumimoji="1" lang="en-US" altLang="zh-CN" dirty="0"/>
              <a:t>PLCT</a:t>
            </a:r>
            <a:r>
              <a:rPr kumimoji="1" lang="zh-CN" altLang="en-US" dirty="0"/>
              <a:t>在方舟社区建设中的贡献</a:t>
            </a:r>
          </a:p>
          <a:p>
            <a:endParaRPr lang="zh-CN" altLang="en-US" dirty="0"/>
          </a:p>
        </p:txBody>
      </p:sp>
      <p:sp>
        <p:nvSpPr>
          <p:cNvPr id="3" name="文本占位符 2">
            <a:extLst>
              <a:ext uri="{FF2B5EF4-FFF2-40B4-BE49-F238E27FC236}">
                <a16:creationId xmlns:a16="http://schemas.microsoft.com/office/drawing/2014/main" id="{1B355CE6-F6CD-4F75-A5BB-4760FE686F90}"/>
              </a:ext>
            </a:extLst>
          </p:cNvPr>
          <p:cNvSpPr>
            <a:spLocks noGrp="1"/>
          </p:cNvSpPr>
          <p:nvPr>
            <p:ph type="body" sz="quarter" idx="12"/>
          </p:nvPr>
        </p:nvSpPr>
        <p:spPr>
          <a:xfrm>
            <a:off x="254000" y="1637802"/>
            <a:ext cx="5537200" cy="428625"/>
          </a:xfrm>
        </p:spPr>
        <p:txBody>
          <a:bodyPr/>
          <a:lstStyle/>
          <a:p>
            <a:r>
              <a:rPr lang="zh-CN" altLang="en-US" dirty="0"/>
              <a:t>方舟编译器开源代码学习讨论会</a:t>
            </a:r>
            <a:r>
              <a:rPr lang="en-US" altLang="zh-CN" dirty="0"/>
              <a:t>20190908</a:t>
            </a:r>
            <a:endParaRPr lang="zh-CN" altLang="en-US" dirty="0"/>
          </a:p>
          <a:p>
            <a:endParaRPr lang="zh-CN" altLang="en-US" dirty="0"/>
          </a:p>
        </p:txBody>
      </p:sp>
      <p:pic>
        <p:nvPicPr>
          <p:cNvPr id="6" name="图片 5">
            <a:extLst>
              <a:ext uri="{FF2B5EF4-FFF2-40B4-BE49-F238E27FC236}">
                <a16:creationId xmlns:a16="http://schemas.microsoft.com/office/drawing/2014/main" id="{61CBA98A-E75E-47C6-9BA7-34F3EA0948AF}"/>
              </a:ext>
            </a:extLst>
          </p:cNvPr>
          <p:cNvPicPr>
            <a:picLocks noChangeAspect="1"/>
          </p:cNvPicPr>
          <p:nvPr/>
        </p:nvPicPr>
        <p:blipFill>
          <a:blip r:embed="rId2"/>
          <a:stretch>
            <a:fillRect/>
          </a:stretch>
        </p:blipFill>
        <p:spPr>
          <a:xfrm>
            <a:off x="3002280" y="2066427"/>
            <a:ext cx="6187440" cy="4262459"/>
          </a:xfrm>
          <a:prstGeom prst="rect">
            <a:avLst/>
          </a:prstGeom>
        </p:spPr>
      </p:pic>
    </p:spTree>
    <p:extLst>
      <p:ext uri="{BB962C8B-B14F-4D97-AF65-F5344CB8AC3E}">
        <p14:creationId xmlns:p14="http://schemas.microsoft.com/office/powerpoint/2010/main" val="2168949406"/>
      </p:ext>
    </p:extLst>
  </p:cSld>
  <p:clrMapOvr>
    <a:masterClrMapping/>
  </p:clrMapOvr>
</p:sld>
</file>

<file path=ppt/theme/theme1.xml><?xml version="1.0" encoding="utf-8"?>
<a:theme xmlns:a="http://schemas.openxmlformats.org/drawingml/2006/main" name="普通样式">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803</TotalTime>
  <Words>1473</Words>
  <Application>Microsoft Office PowerPoint</Application>
  <PresentationFormat>宽屏</PresentationFormat>
  <Paragraphs>268</Paragraphs>
  <Slides>34</Slides>
  <Notes>0</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34</vt:i4>
      </vt:variant>
    </vt:vector>
  </HeadingPairs>
  <TitlesOfParts>
    <vt:vector size="39" baseType="lpstr">
      <vt:lpstr>等线</vt:lpstr>
      <vt:lpstr>宋体</vt:lpstr>
      <vt:lpstr>Microsoft YaHei</vt:lpstr>
      <vt:lpstr>Arial</vt:lpstr>
      <vt:lpstr>普通样式</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Microsoft Office User</dc:creator>
  <cp:lastModifiedBy>snsn1</cp:lastModifiedBy>
  <cp:revision>52</cp:revision>
  <dcterms:created xsi:type="dcterms:W3CDTF">2019-02-09T09:05:59Z</dcterms:created>
  <dcterms:modified xsi:type="dcterms:W3CDTF">2020-01-01T23:32:54Z</dcterms:modified>
</cp:coreProperties>
</file>